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8" r:id="rId4"/>
    <p:sldId id="309" r:id="rId5"/>
    <p:sldId id="306" r:id="rId6"/>
    <p:sldId id="307" r:id="rId7"/>
    <p:sldId id="282" r:id="rId8"/>
  </p:sldIdLst>
  <p:sldSz cx="9144000" cy="6858000" type="screen4x3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949"/>
    <a:srgbClr val="303030"/>
    <a:srgbClr val="D3D3D3"/>
    <a:srgbClr val="F0F0F0"/>
    <a:srgbClr val="F3F3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8" autoAdjust="0"/>
    <p:restoredTop sz="94660"/>
  </p:normalViewPr>
  <p:slideViewPr>
    <p:cSldViewPr snapToGrid="0">
      <p:cViewPr varScale="1">
        <p:scale>
          <a:sx n="97" d="100"/>
          <a:sy n="97" d="100"/>
        </p:scale>
        <p:origin x="-20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102" y="-3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B071D6-D5AA-4361-AB14-1FD96B8B07A0}" type="datetimeFigureOut">
              <a:rPr lang="en-US"/>
              <a:pPr>
                <a:defRPr/>
              </a:pPr>
              <a:t>16/08/10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3F4F40-1BC0-4E63-B34E-78CE642DEE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00C81-6691-4701-BEFC-A6A999C3D097}" type="datetimeFigureOut">
              <a:rPr lang="en-US" smtClean="0"/>
              <a:pPr/>
              <a:t>16/08/10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9FCF6-B0A4-4C99-8D83-4D3FFCD68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9FCF6-B0A4-4C99-8D83-4D3FFCD681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995487"/>
            <a:ext cx="9144000" cy="4868982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rgbClr val="303030"/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846385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pic>
        <p:nvPicPr>
          <p:cNvPr id="11" name="Picture 5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626" y="6262828"/>
            <a:ext cx="2080846" cy="514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13" name="Group 4"/>
          <p:cNvGrpSpPr>
            <a:grpSpLocks noChangeAspect="1"/>
          </p:cNvGrpSpPr>
          <p:nvPr userDrawn="1"/>
        </p:nvGrpSpPr>
        <p:grpSpPr bwMode="auto">
          <a:xfrm>
            <a:off x="152401" y="6271895"/>
            <a:ext cx="1063625" cy="508316"/>
            <a:chOff x="999" y="3956"/>
            <a:chExt cx="670" cy="302"/>
          </a:xfrm>
          <a:solidFill>
            <a:schemeClr val="tx1">
              <a:lumMod val="95000"/>
              <a:lumOff val="5000"/>
            </a:schemeClr>
          </a:solidFill>
        </p:grpSpPr>
        <p:grpSp>
          <p:nvGrpSpPr>
            <p:cNvPr id="14" name="Group 205"/>
            <p:cNvGrpSpPr>
              <a:grpSpLocks/>
            </p:cNvGrpSpPr>
            <p:nvPr/>
          </p:nvGrpSpPr>
          <p:grpSpPr bwMode="auto">
            <a:xfrm>
              <a:off x="999" y="3956"/>
              <a:ext cx="667" cy="302"/>
              <a:chOff x="999" y="3956"/>
              <a:chExt cx="667" cy="302"/>
            </a:xfrm>
            <a:grpFill/>
          </p:grpSpPr>
          <p:sp>
            <p:nvSpPr>
              <p:cNvPr id="19" name="Freeform 6"/>
              <p:cNvSpPr>
                <a:spLocks/>
              </p:cNvSpPr>
              <p:nvPr/>
            </p:nvSpPr>
            <p:spPr bwMode="auto">
              <a:xfrm>
                <a:off x="999" y="4211"/>
                <a:ext cx="162" cy="47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8" y="2"/>
                  </a:cxn>
                  <a:cxn ang="0">
                    <a:pos x="35" y="3"/>
                  </a:cxn>
                  <a:cxn ang="0">
                    <a:pos x="32" y="3"/>
                  </a:cxn>
                  <a:cxn ang="0">
                    <a:pos x="29" y="4"/>
                  </a:cxn>
                  <a:cxn ang="0">
                    <a:pos x="28" y="6"/>
                  </a:cxn>
                  <a:cxn ang="0">
                    <a:pos x="29" y="6"/>
                  </a:cxn>
                  <a:cxn ang="0">
                    <a:pos x="56" y="37"/>
                  </a:cxn>
                  <a:cxn ang="0">
                    <a:pos x="72" y="7"/>
                  </a:cxn>
                  <a:cxn ang="0">
                    <a:pos x="68" y="4"/>
                  </a:cxn>
                  <a:cxn ang="0">
                    <a:pos x="64" y="3"/>
                  </a:cxn>
                  <a:cxn ang="0">
                    <a:pos x="62" y="3"/>
                  </a:cxn>
                  <a:cxn ang="0">
                    <a:pos x="61" y="1"/>
                  </a:cxn>
                  <a:cxn ang="0">
                    <a:pos x="99" y="0"/>
                  </a:cxn>
                  <a:cxn ang="0">
                    <a:pos x="99" y="2"/>
                  </a:cxn>
                  <a:cxn ang="0">
                    <a:pos x="96" y="3"/>
                  </a:cxn>
                  <a:cxn ang="0">
                    <a:pos x="91" y="4"/>
                  </a:cxn>
                  <a:cxn ang="0">
                    <a:pos x="89" y="5"/>
                  </a:cxn>
                  <a:cxn ang="0">
                    <a:pos x="90" y="7"/>
                  </a:cxn>
                  <a:cxn ang="0">
                    <a:pos x="117" y="37"/>
                  </a:cxn>
                  <a:cxn ang="0">
                    <a:pos x="140" y="9"/>
                  </a:cxn>
                  <a:cxn ang="0">
                    <a:pos x="141" y="6"/>
                  </a:cxn>
                  <a:cxn ang="0">
                    <a:pos x="141" y="4"/>
                  </a:cxn>
                  <a:cxn ang="0">
                    <a:pos x="137" y="3"/>
                  </a:cxn>
                  <a:cxn ang="0">
                    <a:pos x="134" y="3"/>
                  </a:cxn>
                  <a:cxn ang="0">
                    <a:pos x="132" y="1"/>
                  </a:cxn>
                  <a:cxn ang="0">
                    <a:pos x="162" y="0"/>
                  </a:cxn>
                  <a:cxn ang="0">
                    <a:pos x="162" y="2"/>
                  </a:cxn>
                  <a:cxn ang="0">
                    <a:pos x="160" y="3"/>
                  </a:cxn>
                  <a:cxn ang="0">
                    <a:pos x="156" y="3"/>
                  </a:cxn>
                  <a:cxn ang="0">
                    <a:pos x="152" y="6"/>
                  </a:cxn>
                  <a:cxn ang="0">
                    <a:pos x="116" y="47"/>
                  </a:cxn>
                  <a:cxn ang="0">
                    <a:pos x="81" y="17"/>
                  </a:cxn>
                  <a:cxn ang="0">
                    <a:pos x="48" y="47"/>
                  </a:cxn>
                  <a:cxn ang="0">
                    <a:pos x="8" y="5"/>
                  </a:cxn>
                  <a:cxn ang="0">
                    <a:pos x="4" y="3"/>
                  </a:cxn>
                  <a:cxn ang="0">
                    <a:pos x="1" y="3"/>
                  </a:cxn>
                  <a:cxn ang="0">
                    <a:pos x="0" y="1"/>
                  </a:cxn>
                </a:cxnLst>
                <a:rect l="0" t="0" r="r" b="b"/>
                <a:pathLst>
                  <a:path w="162" h="47">
                    <a:moveTo>
                      <a:pt x="0" y="0"/>
                    </a:moveTo>
                    <a:lnTo>
                      <a:pt x="39" y="0"/>
                    </a:lnTo>
                    <a:lnTo>
                      <a:pt x="39" y="1"/>
                    </a:lnTo>
                    <a:lnTo>
                      <a:pt x="38" y="2"/>
                    </a:lnTo>
                    <a:lnTo>
                      <a:pt x="37" y="3"/>
                    </a:lnTo>
                    <a:lnTo>
                      <a:pt x="35" y="3"/>
                    </a:lnTo>
                    <a:lnTo>
                      <a:pt x="33" y="3"/>
                    </a:lnTo>
                    <a:lnTo>
                      <a:pt x="32" y="3"/>
                    </a:lnTo>
                    <a:lnTo>
                      <a:pt x="30" y="4"/>
                    </a:lnTo>
                    <a:lnTo>
                      <a:pt x="29" y="4"/>
                    </a:lnTo>
                    <a:lnTo>
                      <a:pt x="28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30" y="7"/>
                    </a:lnTo>
                    <a:lnTo>
                      <a:pt x="56" y="37"/>
                    </a:lnTo>
                    <a:lnTo>
                      <a:pt x="76" y="12"/>
                    </a:lnTo>
                    <a:lnTo>
                      <a:pt x="72" y="7"/>
                    </a:lnTo>
                    <a:lnTo>
                      <a:pt x="70" y="5"/>
                    </a:lnTo>
                    <a:lnTo>
                      <a:pt x="68" y="4"/>
                    </a:lnTo>
                    <a:lnTo>
                      <a:pt x="66" y="3"/>
                    </a:lnTo>
                    <a:lnTo>
                      <a:pt x="64" y="3"/>
                    </a:lnTo>
                    <a:lnTo>
                      <a:pt x="63" y="3"/>
                    </a:lnTo>
                    <a:lnTo>
                      <a:pt x="62" y="3"/>
                    </a:lnTo>
                    <a:lnTo>
                      <a:pt x="61" y="2"/>
                    </a:lnTo>
                    <a:lnTo>
                      <a:pt x="61" y="1"/>
                    </a:lnTo>
                    <a:lnTo>
                      <a:pt x="61" y="0"/>
                    </a:lnTo>
                    <a:lnTo>
                      <a:pt x="99" y="0"/>
                    </a:lnTo>
                    <a:lnTo>
                      <a:pt x="99" y="1"/>
                    </a:lnTo>
                    <a:lnTo>
                      <a:pt x="99" y="2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2" y="4"/>
                    </a:lnTo>
                    <a:lnTo>
                      <a:pt x="91" y="4"/>
                    </a:lnTo>
                    <a:lnTo>
                      <a:pt x="90" y="4"/>
                    </a:lnTo>
                    <a:lnTo>
                      <a:pt x="89" y="5"/>
                    </a:lnTo>
                    <a:lnTo>
                      <a:pt x="90" y="6"/>
                    </a:lnTo>
                    <a:lnTo>
                      <a:pt x="90" y="7"/>
                    </a:lnTo>
                    <a:lnTo>
                      <a:pt x="91" y="8"/>
                    </a:lnTo>
                    <a:lnTo>
                      <a:pt x="117" y="37"/>
                    </a:lnTo>
                    <a:lnTo>
                      <a:pt x="139" y="10"/>
                    </a:lnTo>
                    <a:lnTo>
                      <a:pt x="140" y="9"/>
                    </a:lnTo>
                    <a:lnTo>
                      <a:pt x="141" y="7"/>
                    </a:lnTo>
                    <a:lnTo>
                      <a:pt x="141" y="6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0" y="3"/>
                    </a:lnTo>
                    <a:lnTo>
                      <a:pt x="137" y="3"/>
                    </a:lnTo>
                    <a:lnTo>
                      <a:pt x="135" y="3"/>
                    </a:lnTo>
                    <a:lnTo>
                      <a:pt x="134" y="3"/>
                    </a:lnTo>
                    <a:lnTo>
                      <a:pt x="133" y="2"/>
                    </a:lnTo>
                    <a:lnTo>
                      <a:pt x="132" y="1"/>
                    </a:lnTo>
                    <a:lnTo>
                      <a:pt x="132" y="0"/>
                    </a:lnTo>
                    <a:lnTo>
                      <a:pt x="162" y="0"/>
                    </a:lnTo>
                    <a:lnTo>
                      <a:pt x="162" y="1"/>
                    </a:lnTo>
                    <a:lnTo>
                      <a:pt x="162" y="2"/>
                    </a:lnTo>
                    <a:lnTo>
                      <a:pt x="161" y="3"/>
                    </a:lnTo>
                    <a:lnTo>
                      <a:pt x="160" y="3"/>
                    </a:lnTo>
                    <a:lnTo>
                      <a:pt x="158" y="3"/>
                    </a:lnTo>
                    <a:lnTo>
                      <a:pt x="156" y="3"/>
                    </a:lnTo>
                    <a:lnTo>
                      <a:pt x="154" y="4"/>
                    </a:lnTo>
                    <a:lnTo>
                      <a:pt x="152" y="6"/>
                    </a:lnTo>
                    <a:lnTo>
                      <a:pt x="149" y="9"/>
                    </a:lnTo>
                    <a:lnTo>
                      <a:pt x="116" y="47"/>
                    </a:lnTo>
                    <a:lnTo>
                      <a:pt x="109" y="47"/>
                    </a:lnTo>
                    <a:lnTo>
                      <a:pt x="81" y="17"/>
                    </a:lnTo>
                    <a:lnTo>
                      <a:pt x="55" y="47"/>
                    </a:lnTo>
                    <a:lnTo>
                      <a:pt x="48" y="47"/>
                    </a:lnTo>
                    <a:lnTo>
                      <a:pt x="11" y="7"/>
                    </a:lnTo>
                    <a:lnTo>
                      <a:pt x="8" y="5"/>
                    </a:lnTo>
                    <a:lnTo>
                      <a:pt x="6" y="4"/>
                    </a:lnTo>
                    <a:lnTo>
                      <a:pt x="4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 noEditPoints="1"/>
              </p:cNvSpPr>
              <p:nvPr/>
            </p:nvSpPr>
            <p:spPr bwMode="auto">
              <a:xfrm>
                <a:off x="1439" y="4020"/>
                <a:ext cx="226" cy="180"/>
              </a:xfrm>
              <a:custGeom>
                <a:avLst/>
                <a:gdLst/>
                <a:ahLst/>
                <a:cxnLst>
                  <a:cxn ang="0">
                    <a:pos x="20" y="14"/>
                  </a:cxn>
                  <a:cxn ang="0">
                    <a:pos x="20" y="45"/>
                  </a:cxn>
                  <a:cxn ang="0">
                    <a:pos x="207" y="167"/>
                  </a:cxn>
                  <a:cxn ang="0">
                    <a:pos x="207" y="134"/>
                  </a:cxn>
                  <a:cxn ang="0">
                    <a:pos x="160" y="104"/>
                  </a:cxn>
                  <a:cxn ang="0">
                    <a:pos x="20" y="14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24" y="1"/>
                  </a:cxn>
                  <a:cxn ang="0">
                    <a:pos x="26" y="2"/>
                  </a:cxn>
                  <a:cxn ang="0">
                    <a:pos x="29" y="4"/>
                  </a:cxn>
                  <a:cxn ang="0">
                    <a:pos x="33" y="7"/>
                  </a:cxn>
                  <a:cxn ang="0">
                    <a:pos x="37" y="10"/>
                  </a:cxn>
                  <a:cxn ang="0">
                    <a:pos x="42" y="13"/>
                  </a:cxn>
                  <a:cxn ang="0">
                    <a:pos x="48" y="16"/>
                  </a:cxn>
                  <a:cxn ang="0">
                    <a:pos x="54" y="20"/>
                  </a:cxn>
                  <a:cxn ang="0">
                    <a:pos x="61" y="25"/>
                  </a:cxn>
                  <a:cxn ang="0">
                    <a:pos x="68" y="29"/>
                  </a:cxn>
                  <a:cxn ang="0">
                    <a:pos x="75" y="34"/>
                  </a:cxn>
                  <a:cxn ang="0">
                    <a:pos x="83" y="39"/>
                  </a:cxn>
                  <a:cxn ang="0">
                    <a:pos x="91" y="44"/>
                  </a:cxn>
                  <a:cxn ang="0">
                    <a:pos x="99" y="49"/>
                  </a:cxn>
                  <a:cxn ang="0">
                    <a:pos x="116" y="60"/>
                  </a:cxn>
                  <a:cxn ang="0">
                    <a:pos x="125" y="65"/>
                  </a:cxn>
                  <a:cxn ang="0">
                    <a:pos x="142" y="76"/>
                  </a:cxn>
                  <a:cxn ang="0">
                    <a:pos x="150" y="81"/>
                  </a:cxn>
                  <a:cxn ang="0">
                    <a:pos x="167" y="92"/>
                  </a:cxn>
                  <a:cxn ang="0">
                    <a:pos x="174" y="97"/>
                  </a:cxn>
                  <a:cxn ang="0">
                    <a:pos x="182" y="101"/>
                  </a:cxn>
                  <a:cxn ang="0">
                    <a:pos x="189" y="106"/>
                  </a:cxn>
                  <a:cxn ang="0">
                    <a:pos x="196" y="110"/>
                  </a:cxn>
                  <a:cxn ang="0">
                    <a:pos x="202" y="114"/>
                  </a:cxn>
                  <a:cxn ang="0">
                    <a:pos x="208" y="118"/>
                  </a:cxn>
                  <a:cxn ang="0">
                    <a:pos x="208" y="0"/>
                  </a:cxn>
                  <a:cxn ang="0">
                    <a:pos x="226" y="0"/>
                  </a:cxn>
                  <a:cxn ang="0">
                    <a:pos x="226" y="180"/>
                  </a:cxn>
                  <a:cxn ang="0">
                    <a:pos x="201" y="180"/>
                  </a:cxn>
                  <a:cxn ang="0">
                    <a:pos x="156" y="150"/>
                  </a:cxn>
                  <a:cxn ang="0">
                    <a:pos x="64" y="92"/>
                  </a:cxn>
                  <a:cxn ang="0">
                    <a:pos x="19" y="62"/>
                  </a:cxn>
                  <a:cxn ang="0">
                    <a:pos x="19" y="180"/>
                  </a:cxn>
                  <a:cxn ang="0">
                    <a:pos x="0" y="180"/>
                  </a:cxn>
                  <a:cxn ang="0">
                    <a:pos x="0" y="0"/>
                  </a:cxn>
                </a:cxnLst>
                <a:rect l="0" t="0" r="r" b="b"/>
                <a:pathLst>
                  <a:path w="226" h="180">
                    <a:moveTo>
                      <a:pt x="20" y="14"/>
                    </a:moveTo>
                    <a:lnTo>
                      <a:pt x="20" y="45"/>
                    </a:lnTo>
                    <a:lnTo>
                      <a:pt x="207" y="167"/>
                    </a:lnTo>
                    <a:lnTo>
                      <a:pt x="207" y="134"/>
                    </a:lnTo>
                    <a:lnTo>
                      <a:pt x="160" y="104"/>
                    </a:lnTo>
                    <a:lnTo>
                      <a:pt x="20" y="14"/>
                    </a:lnTo>
                    <a:close/>
                    <a:moveTo>
                      <a:pt x="0" y="0"/>
                    </a:moveTo>
                    <a:lnTo>
                      <a:pt x="22" y="0"/>
                    </a:lnTo>
                    <a:lnTo>
                      <a:pt x="22" y="0"/>
                    </a:lnTo>
                    <a:lnTo>
                      <a:pt x="24" y="1"/>
                    </a:lnTo>
                    <a:lnTo>
                      <a:pt x="26" y="2"/>
                    </a:lnTo>
                    <a:lnTo>
                      <a:pt x="29" y="4"/>
                    </a:lnTo>
                    <a:lnTo>
                      <a:pt x="33" y="7"/>
                    </a:lnTo>
                    <a:lnTo>
                      <a:pt x="37" y="10"/>
                    </a:lnTo>
                    <a:lnTo>
                      <a:pt x="42" y="13"/>
                    </a:lnTo>
                    <a:lnTo>
                      <a:pt x="48" y="16"/>
                    </a:lnTo>
                    <a:lnTo>
                      <a:pt x="54" y="20"/>
                    </a:lnTo>
                    <a:lnTo>
                      <a:pt x="61" y="25"/>
                    </a:lnTo>
                    <a:lnTo>
                      <a:pt x="68" y="29"/>
                    </a:lnTo>
                    <a:lnTo>
                      <a:pt x="75" y="34"/>
                    </a:lnTo>
                    <a:lnTo>
                      <a:pt x="83" y="39"/>
                    </a:lnTo>
                    <a:lnTo>
                      <a:pt x="91" y="44"/>
                    </a:lnTo>
                    <a:lnTo>
                      <a:pt x="99" y="49"/>
                    </a:lnTo>
                    <a:lnTo>
                      <a:pt x="116" y="60"/>
                    </a:lnTo>
                    <a:lnTo>
                      <a:pt x="125" y="65"/>
                    </a:lnTo>
                    <a:lnTo>
                      <a:pt x="142" y="76"/>
                    </a:lnTo>
                    <a:lnTo>
                      <a:pt x="150" y="81"/>
                    </a:lnTo>
                    <a:lnTo>
                      <a:pt x="167" y="92"/>
                    </a:lnTo>
                    <a:lnTo>
                      <a:pt x="174" y="97"/>
                    </a:lnTo>
                    <a:lnTo>
                      <a:pt x="182" y="101"/>
                    </a:lnTo>
                    <a:lnTo>
                      <a:pt x="189" y="106"/>
                    </a:lnTo>
                    <a:lnTo>
                      <a:pt x="196" y="110"/>
                    </a:lnTo>
                    <a:lnTo>
                      <a:pt x="202" y="114"/>
                    </a:lnTo>
                    <a:lnTo>
                      <a:pt x="208" y="118"/>
                    </a:lnTo>
                    <a:lnTo>
                      <a:pt x="208" y="0"/>
                    </a:lnTo>
                    <a:lnTo>
                      <a:pt x="226" y="0"/>
                    </a:lnTo>
                    <a:lnTo>
                      <a:pt x="226" y="180"/>
                    </a:lnTo>
                    <a:lnTo>
                      <a:pt x="201" y="180"/>
                    </a:lnTo>
                    <a:lnTo>
                      <a:pt x="156" y="150"/>
                    </a:lnTo>
                    <a:lnTo>
                      <a:pt x="64" y="92"/>
                    </a:lnTo>
                    <a:lnTo>
                      <a:pt x="19" y="62"/>
                    </a:lnTo>
                    <a:lnTo>
                      <a:pt x="19" y="180"/>
                    </a:lnTo>
                    <a:lnTo>
                      <a:pt x="0" y="18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 flipH="1" flipV="1">
                <a:off x="1599" y="4124"/>
                <a:ext cx="47" cy="30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 flipH="1" flipV="1">
                <a:off x="1459" y="4034"/>
                <a:ext cx="140" cy="90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10"/>
              <p:cNvSpPr>
                <a:spLocks noChangeShapeType="1"/>
              </p:cNvSpPr>
              <p:nvPr/>
            </p:nvSpPr>
            <p:spPr bwMode="auto">
              <a:xfrm>
                <a:off x="1459" y="4034"/>
                <a:ext cx="1" cy="3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1"/>
              <p:cNvSpPr>
                <a:spLocks noChangeShapeType="1"/>
              </p:cNvSpPr>
              <p:nvPr/>
            </p:nvSpPr>
            <p:spPr bwMode="auto">
              <a:xfrm>
                <a:off x="1459" y="4065"/>
                <a:ext cx="187" cy="12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2"/>
              <p:cNvSpPr>
                <a:spLocks noChangeShapeType="1"/>
              </p:cNvSpPr>
              <p:nvPr/>
            </p:nvSpPr>
            <p:spPr bwMode="auto">
              <a:xfrm flipV="1">
                <a:off x="1646" y="4154"/>
                <a:ext cx="1" cy="3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13"/>
              <p:cNvSpPr>
                <a:spLocks noChangeShapeType="1"/>
              </p:cNvSpPr>
              <p:nvPr/>
            </p:nvSpPr>
            <p:spPr bwMode="auto">
              <a:xfrm flipV="1">
                <a:off x="1647" y="4020"/>
                <a:ext cx="1" cy="11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14"/>
              <p:cNvSpPr>
                <a:spLocks noChangeShapeType="1"/>
              </p:cNvSpPr>
              <p:nvPr/>
            </p:nvSpPr>
            <p:spPr bwMode="auto">
              <a:xfrm>
                <a:off x="1647" y="4020"/>
                <a:ext cx="18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>
                <a:off x="1665" y="4020"/>
                <a:ext cx="1" cy="180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16"/>
              <p:cNvSpPr>
                <a:spLocks noChangeShapeType="1"/>
              </p:cNvSpPr>
              <p:nvPr/>
            </p:nvSpPr>
            <p:spPr bwMode="auto">
              <a:xfrm flipH="1">
                <a:off x="1640" y="4200"/>
                <a:ext cx="25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17"/>
              <p:cNvSpPr>
                <a:spLocks noChangeShapeType="1"/>
              </p:cNvSpPr>
              <p:nvPr/>
            </p:nvSpPr>
            <p:spPr bwMode="auto">
              <a:xfrm flipH="1" flipV="1">
                <a:off x="1595" y="4170"/>
                <a:ext cx="45" cy="30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18"/>
              <p:cNvSpPr>
                <a:spLocks noChangeShapeType="1"/>
              </p:cNvSpPr>
              <p:nvPr/>
            </p:nvSpPr>
            <p:spPr bwMode="auto">
              <a:xfrm flipH="1" flipV="1">
                <a:off x="1503" y="4112"/>
                <a:ext cx="92" cy="5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 flipH="1" flipV="1">
                <a:off x="1458" y="4082"/>
                <a:ext cx="45" cy="30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1458" y="4082"/>
                <a:ext cx="1" cy="11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 flipH="1">
                <a:off x="1439" y="4200"/>
                <a:ext cx="19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 flipV="1">
                <a:off x="1439" y="4020"/>
                <a:ext cx="1" cy="180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>
                <a:off x="1439" y="4020"/>
                <a:ext cx="22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>
                <a:off x="1461" y="4020"/>
                <a:ext cx="1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25"/>
              <p:cNvSpPr>
                <a:spLocks noChangeShapeType="1"/>
              </p:cNvSpPr>
              <p:nvPr/>
            </p:nvSpPr>
            <p:spPr bwMode="auto">
              <a:xfrm>
                <a:off x="1461" y="4020"/>
                <a:ext cx="2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26"/>
              <p:cNvSpPr>
                <a:spLocks noChangeShapeType="1"/>
              </p:cNvSpPr>
              <p:nvPr/>
            </p:nvSpPr>
            <p:spPr bwMode="auto">
              <a:xfrm>
                <a:off x="1463" y="4021"/>
                <a:ext cx="2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27"/>
              <p:cNvSpPr>
                <a:spLocks noChangeShapeType="1"/>
              </p:cNvSpPr>
              <p:nvPr/>
            </p:nvSpPr>
            <p:spPr bwMode="auto">
              <a:xfrm>
                <a:off x="1465" y="4022"/>
                <a:ext cx="3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28"/>
              <p:cNvSpPr>
                <a:spLocks noChangeShapeType="1"/>
              </p:cNvSpPr>
              <p:nvPr/>
            </p:nvSpPr>
            <p:spPr bwMode="auto">
              <a:xfrm>
                <a:off x="1468" y="4024"/>
                <a:ext cx="4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Line 29"/>
              <p:cNvSpPr>
                <a:spLocks noChangeShapeType="1"/>
              </p:cNvSpPr>
              <p:nvPr/>
            </p:nvSpPr>
            <p:spPr bwMode="auto">
              <a:xfrm>
                <a:off x="1472" y="4027"/>
                <a:ext cx="4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30"/>
              <p:cNvSpPr>
                <a:spLocks noChangeShapeType="1"/>
              </p:cNvSpPr>
              <p:nvPr/>
            </p:nvSpPr>
            <p:spPr bwMode="auto">
              <a:xfrm>
                <a:off x="1476" y="4030"/>
                <a:ext cx="5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31"/>
              <p:cNvSpPr>
                <a:spLocks noChangeShapeType="1"/>
              </p:cNvSpPr>
              <p:nvPr/>
            </p:nvSpPr>
            <p:spPr bwMode="auto">
              <a:xfrm>
                <a:off x="1481" y="4033"/>
                <a:ext cx="6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32"/>
              <p:cNvSpPr>
                <a:spLocks noChangeShapeType="1"/>
              </p:cNvSpPr>
              <p:nvPr/>
            </p:nvSpPr>
            <p:spPr bwMode="auto">
              <a:xfrm>
                <a:off x="1487" y="4036"/>
                <a:ext cx="6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3"/>
              <p:cNvSpPr>
                <a:spLocks noChangeShapeType="1"/>
              </p:cNvSpPr>
              <p:nvPr/>
            </p:nvSpPr>
            <p:spPr bwMode="auto">
              <a:xfrm>
                <a:off x="1493" y="4040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34"/>
              <p:cNvSpPr>
                <a:spLocks noChangeShapeType="1"/>
              </p:cNvSpPr>
              <p:nvPr/>
            </p:nvSpPr>
            <p:spPr bwMode="auto">
              <a:xfrm>
                <a:off x="1500" y="4045"/>
                <a:ext cx="7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35"/>
              <p:cNvSpPr>
                <a:spLocks noChangeShapeType="1"/>
              </p:cNvSpPr>
              <p:nvPr/>
            </p:nvSpPr>
            <p:spPr bwMode="auto">
              <a:xfrm>
                <a:off x="1507" y="4049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36"/>
              <p:cNvSpPr>
                <a:spLocks noChangeShapeType="1"/>
              </p:cNvSpPr>
              <p:nvPr/>
            </p:nvSpPr>
            <p:spPr bwMode="auto">
              <a:xfrm>
                <a:off x="1514" y="4054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37"/>
              <p:cNvSpPr>
                <a:spLocks noChangeShapeType="1"/>
              </p:cNvSpPr>
              <p:nvPr/>
            </p:nvSpPr>
            <p:spPr bwMode="auto">
              <a:xfrm>
                <a:off x="1522" y="4059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38"/>
              <p:cNvSpPr>
                <a:spLocks noChangeShapeType="1"/>
              </p:cNvSpPr>
              <p:nvPr/>
            </p:nvSpPr>
            <p:spPr bwMode="auto">
              <a:xfrm>
                <a:off x="1530" y="4064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39"/>
              <p:cNvSpPr>
                <a:spLocks noChangeShapeType="1"/>
              </p:cNvSpPr>
              <p:nvPr/>
            </p:nvSpPr>
            <p:spPr bwMode="auto">
              <a:xfrm>
                <a:off x="1538" y="4069"/>
                <a:ext cx="17" cy="1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40"/>
              <p:cNvSpPr>
                <a:spLocks noChangeShapeType="1"/>
              </p:cNvSpPr>
              <p:nvPr/>
            </p:nvSpPr>
            <p:spPr bwMode="auto">
              <a:xfrm>
                <a:off x="1555" y="4080"/>
                <a:ext cx="9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41"/>
              <p:cNvSpPr>
                <a:spLocks noChangeShapeType="1"/>
              </p:cNvSpPr>
              <p:nvPr/>
            </p:nvSpPr>
            <p:spPr bwMode="auto">
              <a:xfrm>
                <a:off x="1564" y="4085"/>
                <a:ext cx="17" cy="1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42"/>
              <p:cNvSpPr>
                <a:spLocks noChangeShapeType="1"/>
              </p:cNvSpPr>
              <p:nvPr/>
            </p:nvSpPr>
            <p:spPr bwMode="auto">
              <a:xfrm>
                <a:off x="1581" y="4096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43"/>
              <p:cNvSpPr>
                <a:spLocks noChangeShapeType="1"/>
              </p:cNvSpPr>
              <p:nvPr/>
            </p:nvSpPr>
            <p:spPr bwMode="auto">
              <a:xfrm>
                <a:off x="1589" y="4101"/>
                <a:ext cx="17" cy="1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44"/>
              <p:cNvSpPr>
                <a:spLocks noChangeShapeType="1"/>
              </p:cNvSpPr>
              <p:nvPr/>
            </p:nvSpPr>
            <p:spPr bwMode="auto">
              <a:xfrm>
                <a:off x="1606" y="4112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>
                <a:off x="1613" y="4117"/>
                <a:ext cx="8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46"/>
              <p:cNvSpPr>
                <a:spLocks noChangeShapeType="1"/>
              </p:cNvSpPr>
              <p:nvPr/>
            </p:nvSpPr>
            <p:spPr bwMode="auto">
              <a:xfrm>
                <a:off x="1621" y="4121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47"/>
              <p:cNvSpPr>
                <a:spLocks noChangeShapeType="1"/>
              </p:cNvSpPr>
              <p:nvPr/>
            </p:nvSpPr>
            <p:spPr bwMode="auto">
              <a:xfrm>
                <a:off x="1628" y="4126"/>
                <a:ext cx="7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48"/>
              <p:cNvSpPr>
                <a:spLocks noChangeShapeType="1"/>
              </p:cNvSpPr>
              <p:nvPr/>
            </p:nvSpPr>
            <p:spPr bwMode="auto">
              <a:xfrm>
                <a:off x="1635" y="4130"/>
                <a:ext cx="6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49"/>
              <p:cNvSpPr>
                <a:spLocks noChangeShapeType="1"/>
              </p:cNvSpPr>
              <p:nvPr/>
            </p:nvSpPr>
            <p:spPr bwMode="auto">
              <a:xfrm>
                <a:off x="1641" y="4134"/>
                <a:ext cx="6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50"/>
              <p:cNvSpPr>
                <a:spLocks noEditPoints="1"/>
              </p:cNvSpPr>
              <p:nvPr/>
            </p:nvSpPr>
            <p:spPr bwMode="auto">
              <a:xfrm>
                <a:off x="1005" y="4012"/>
                <a:ext cx="235" cy="190"/>
              </a:xfrm>
              <a:custGeom>
                <a:avLst/>
                <a:gdLst/>
                <a:ahLst/>
                <a:cxnLst>
                  <a:cxn ang="0">
                    <a:pos x="75" y="24"/>
                  </a:cxn>
                  <a:cxn ang="0">
                    <a:pos x="51" y="38"/>
                  </a:cxn>
                  <a:cxn ang="0">
                    <a:pos x="33" y="56"/>
                  </a:cxn>
                  <a:cxn ang="0">
                    <a:pos x="22" y="77"/>
                  </a:cxn>
                  <a:cxn ang="0">
                    <a:pos x="19" y="98"/>
                  </a:cxn>
                  <a:cxn ang="0">
                    <a:pos x="25" y="121"/>
                  </a:cxn>
                  <a:cxn ang="0">
                    <a:pos x="41" y="143"/>
                  </a:cxn>
                  <a:cxn ang="0">
                    <a:pos x="65" y="161"/>
                  </a:cxn>
                  <a:cxn ang="0">
                    <a:pos x="96" y="173"/>
                  </a:cxn>
                  <a:cxn ang="0">
                    <a:pos x="76" y="158"/>
                  </a:cxn>
                  <a:cxn ang="0">
                    <a:pos x="63" y="139"/>
                  </a:cxn>
                  <a:cxn ang="0">
                    <a:pos x="56" y="119"/>
                  </a:cxn>
                  <a:cxn ang="0">
                    <a:pos x="53" y="96"/>
                  </a:cxn>
                  <a:cxn ang="0">
                    <a:pos x="56" y="72"/>
                  </a:cxn>
                  <a:cxn ang="0">
                    <a:pos x="64" y="50"/>
                  </a:cxn>
                  <a:cxn ang="0">
                    <a:pos x="80" y="29"/>
                  </a:cxn>
                  <a:cxn ang="0">
                    <a:pos x="153" y="0"/>
                  </a:cxn>
                  <a:cxn ang="0">
                    <a:pos x="201" y="4"/>
                  </a:cxn>
                  <a:cxn ang="0">
                    <a:pos x="232" y="22"/>
                  </a:cxn>
                  <a:cxn ang="0">
                    <a:pos x="204" y="16"/>
                  </a:cxn>
                  <a:cxn ang="0">
                    <a:pos x="175" y="12"/>
                  </a:cxn>
                  <a:cxn ang="0">
                    <a:pos x="145" y="12"/>
                  </a:cxn>
                  <a:cxn ang="0">
                    <a:pos x="118" y="19"/>
                  </a:cxn>
                  <a:cxn ang="0">
                    <a:pos x="96" y="32"/>
                  </a:cxn>
                  <a:cxn ang="0">
                    <a:pos x="82" y="48"/>
                  </a:cxn>
                  <a:cxn ang="0">
                    <a:pos x="75" y="65"/>
                  </a:cxn>
                  <a:cxn ang="0">
                    <a:pos x="73" y="84"/>
                  </a:cxn>
                  <a:cxn ang="0">
                    <a:pos x="74" y="104"/>
                  </a:cxn>
                  <a:cxn ang="0">
                    <a:pos x="77" y="121"/>
                  </a:cxn>
                  <a:cxn ang="0">
                    <a:pos x="82" y="136"/>
                  </a:cxn>
                  <a:cxn ang="0">
                    <a:pos x="90" y="151"/>
                  </a:cxn>
                  <a:cxn ang="0">
                    <a:pos x="103" y="164"/>
                  </a:cxn>
                  <a:cxn ang="0">
                    <a:pos x="120" y="173"/>
                  </a:cxn>
                  <a:cxn ang="0">
                    <a:pos x="144" y="178"/>
                  </a:cxn>
                  <a:cxn ang="0">
                    <a:pos x="184" y="176"/>
                  </a:cxn>
                  <a:cxn ang="0">
                    <a:pos x="223" y="168"/>
                  </a:cxn>
                  <a:cxn ang="0">
                    <a:pos x="222" y="182"/>
                  </a:cxn>
                  <a:cxn ang="0">
                    <a:pos x="182" y="189"/>
                  </a:cxn>
                  <a:cxn ang="0">
                    <a:pos x="140" y="189"/>
                  </a:cxn>
                  <a:cxn ang="0">
                    <a:pos x="99" y="185"/>
                  </a:cxn>
                  <a:cxn ang="0">
                    <a:pos x="63" y="175"/>
                  </a:cxn>
                  <a:cxn ang="0">
                    <a:pos x="34" y="159"/>
                  </a:cxn>
                  <a:cxn ang="0">
                    <a:pos x="13" y="138"/>
                  </a:cxn>
                  <a:cxn ang="0">
                    <a:pos x="2" y="112"/>
                  </a:cxn>
                  <a:cxn ang="0">
                    <a:pos x="0" y="85"/>
                  </a:cxn>
                  <a:cxn ang="0">
                    <a:pos x="9" y="59"/>
                  </a:cxn>
                  <a:cxn ang="0">
                    <a:pos x="25" y="38"/>
                  </a:cxn>
                  <a:cxn ang="0">
                    <a:pos x="49" y="22"/>
                  </a:cxn>
                  <a:cxn ang="0">
                    <a:pos x="79" y="9"/>
                  </a:cxn>
                  <a:cxn ang="0">
                    <a:pos x="122" y="1"/>
                  </a:cxn>
                </a:cxnLst>
                <a:rect l="0" t="0" r="r" b="b"/>
                <a:pathLst>
                  <a:path w="235" h="190">
                    <a:moveTo>
                      <a:pt x="95" y="17"/>
                    </a:moveTo>
                    <a:lnTo>
                      <a:pt x="85" y="20"/>
                    </a:lnTo>
                    <a:lnTo>
                      <a:pt x="75" y="24"/>
                    </a:lnTo>
                    <a:lnTo>
                      <a:pt x="66" y="28"/>
                    </a:lnTo>
                    <a:lnTo>
                      <a:pt x="58" y="33"/>
                    </a:lnTo>
                    <a:lnTo>
                      <a:pt x="51" y="38"/>
                    </a:lnTo>
                    <a:lnTo>
                      <a:pt x="44" y="44"/>
                    </a:lnTo>
                    <a:lnTo>
                      <a:pt x="38" y="50"/>
                    </a:lnTo>
                    <a:lnTo>
                      <a:pt x="33" y="56"/>
                    </a:lnTo>
                    <a:lnTo>
                      <a:pt x="29" y="63"/>
                    </a:lnTo>
                    <a:lnTo>
                      <a:pt x="25" y="70"/>
                    </a:lnTo>
                    <a:lnTo>
                      <a:pt x="22" y="77"/>
                    </a:lnTo>
                    <a:lnTo>
                      <a:pt x="20" y="84"/>
                    </a:lnTo>
                    <a:lnTo>
                      <a:pt x="19" y="91"/>
                    </a:lnTo>
                    <a:lnTo>
                      <a:pt x="19" y="98"/>
                    </a:lnTo>
                    <a:lnTo>
                      <a:pt x="20" y="106"/>
                    </a:lnTo>
                    <a:lnTo>
                      <a:pt x="22" y="114"/>
                    </a:lnTo>
                    <a:lnTo>
                      <a:pt x="25" y="121"/>
                    </a:lnTo>
                    <a:lnTo>
                      <a:pt x="29" y="129"/>
                    </a:lnTo>
                    <a:lnTo>
                      <a:pt x="34" y="136"/>
                    </a:lnTo>
                    <a:lnTo>
                      <a:pt x="41" y="143"/>
                    </a:lnTo>
                    <a:lnTo>
                      <a:pt x="48" y="149"/>
                    </a:lnTo>
                    <a:lnTo>
                      <a:pt x="56" y="155"/>
                    </a:lnTo>
                    <a:lnTo>
                      <a:pt x="65" y="161"/>
                    </a:lnTo>
                    <a:lnTo>
                      <a:pt x="75" y="165"/>
                    </a:lnTo>
                    <a:lnTo>
                      <a:pt x="85" y="170"/>
                    </a:lnTo>
                    <a:lnTo>
                      <a:pt x="96" y="173"/>
                    </a:lnTo>
                    <a:lnTo>
                      <a:pt x="89" y="168"/>
                    </a:lnTo>
                    <a:lnTo>
                      <a:pt x="82" y="163"/>
                    </a:lnTo>
                    <a:lnTo>
                      <a:pt x="76" y="158"/>
                    </a:lnTo>
                    <a:lnTo>
                      <a:pt x="71" y="152"/>
                    </a:lnTo>
                    <a:lnTo>
                      <a:pt x="67" y="146"/>
                    </a:lnTo>
                    <a:lnTo>
                      <a:pt x="63" y="139"/>
                    </a:lnTo>
                    <a:lnTo>
                      <a:pt x="60" y="133"/>
                    </a:lnTo>
                    <a:lnTo>
                      <a:pt x="58" y="126"/>
                    </a:lnTo>
                    <a:lnTo>
                      <a:pt x="56" y="119"/>
                    </a:lnTo>
                    <a:lnTo>
                      <a:pt x="55" y="112"/>
                    </a:lnTo>
                    <a:lnTo>
                      <a:pt x="54" y="104"/>
                    </a:lnTo>
                    <a:lnTo>
                      <a:pt x="53" y="96"/>
                    </a:lnTo>
                    <a:lnTo>
                      <a:pt x="53" y="88"/>
                    </a:lnTo>
                    <a:lnTo>
                      <a:pt x="54" y="80"/>
                    </a:lnTo>
                    <a:lnTo>
                      <a:pt x="56" y="72"/>
                    </a:lnTo>
                    <a:lnTo>
                      <a:pt x="58" y="65"/>
                    </a:lnTo>
                    <a:lnTo>
                      <a:pt x="60" y="57"/>
                    </a:lnTo>
                    <a:lnTo>
                      <a:pt x="64" y="50"/>
                    </a:lnTo>
                    <a:lnTo>
                      <a:pt x="68" y="43"/>
                    </a:lnTo>
                    <a:lnTo>
                      <a:pt x="74" y="36"/>
                    </a:lnTo>
                    <a:lnTo>
                      <a:pt x="80" y="29"/>
                    </a:lnTo>
                    <a:lnTo>
                      <a:pt x="87" y="23"/>
                    </a:lnTo>
                    <a:lnTo>
                      <a:pt x="95" y="17"/>
                    </a:lnTo>
                    <a:close/>
                    <a:moveTo>
                      <a:pt x="153" y="0"/>
                    </a:moveTo>
                    <a:lnTo>
                      <a:pt x="169" y="1"/>
                    </a:lnTo>
                    <a:lnTo>
                      <a:pt x="185" y="2"/>
                    </a:lnTo>
                    <a:lnTo>
                      <a:pt x="201" y="4"/>
                    </a:lnTo>
                    <a:lnTo>
                      <a:pt x="217" y="6"/>
                    </a:lnTo>
                    <a:lnTo>
                      <a:pt x="232" y="8"/>
                    </a:lnTo>
                    <a:lnTo>
                      <a:pt x="232" y="22"/>
                    </a:lnTo>
                    <a:lnTo>
                      <a:pt x="223" y="20"/>
                    </a:lnTo>
                    <a:lnTo>
                      <a:pt x="214" y="18"/>
                    </a:lnTo>
                    <a:lnTo>
                      <a:pt x="204" y="16"/>
                    </a:lnTo>
                    <a:lnTo>
                      <a:pt x="194" y="14"/>
                    </a:lnTo>
                    <a:lnTo>
                      <a:pt x="184" y="13"/>
                    </a:lnTo>
                    <a:lnTo>
                      <a:pt x="175" y="12"/>
                    </a:lnTo>
                    <a:lnTo>
                      <a:pt x="165" y="11"/>
                    </a:lnTo>
                    <a:lnTo>
                      <a:pt x="155" y="11"/>
                    </a:lnTo>
                    <a:lnTo>
                      <a:pt x="145" y="12"/>
                    </a:lnTo>
                    <a:lnTo>
                      <a:pt x="136" y="13"/>
                    </a:lnTo>
                    <a:lnTo>
                      <a:pt x="127" y="16"/>
                    </a:lnTo>
                    <a:lnTo>
                      <a:pt x="118" y="19"/>
                    </a:lnTo>
                    <a:lnTo>
                      <a:pt x="109" y="23"/>
                    </a:lnTo>
                    <a:lnTo>
                      <a:pt x="102" y="27"/>
                    </a:lnTo>
                    <a:lnTo>
                      <a:pt x="96" y="32"/>
                    </a:lnTo>
                    <a:lnTo>
                      <a:pt x="90" y="37"/>
                    </a:lnTo>
                    <a:lnTo>
                      <a:pt x="86" y="42"/>
                    </a:lnTo>
                    <a:lnTo>
                      <a:pt x="82" y="48"/>
                    </a:lnTo>
                    <a:lnTo>
                      <a:pt x="79" y="53"/>
                    </a:lnTo>
                    <a:lnTo>
                      <a:pt x="77" y="59"/>
                    </a:lnTo>
                    <a:lnTo>
                      <a:pt x="75" y="65"/>
                    </a:lnTo>
                    <a:lnTo>
                      <a:pt x="74" y="72"/>
                    </a:lnTo>
                    <a:lnTo>
                      <a:pt x="73" y="78"/>
                    </a:lnTo>
                    <a:lnTo>
                      <a:pt x="73" y="84"/>
                    </a:lnTo>
                    <a:lnTo>
                      <a:pt x="73" y="91"/>
                    </a:lnTo>
                    <a:lnTo>
                      <a:pt x="73" y="97"/>
                    </a:lnTo>
                    <a:lnTo>
                      <a:pt x="74" y="104"/>
                    </a:lnTo>
                    <a:lnTo>
                      <a:pt x="75" y="110"/>
                    </a:lnTo>
                    <a:lnTo>
                      <a:pt x="76" y="116"/>
                    </a:lnTo>
                    <a:lnTo>
                      <a:pt x="77" y="121"/>
                    </a:lnTo>
                    <a:lnTo>
                      <a:pt x="78" y="126"/>
                    </a:lnTo>
                    <a:lnTo>
                      <a:pt x="79" y="131"/>
                    </a:lnTo>
                    <a:lnTo>
                      <a:pt x="82" y="136"/>
                    </a:lnTo>
                    <a:lnTo>
                      <a:pt x="84" y="141"/>
                    </a:lnTo>
                    <a:lnTo>
                      <a:pt x="87" y="146"/>
                    </a:lnTo>
                    <a:lnTo>
                      <a:pt x="90" y="151"/>
                    </a:lnTo>
                    <a:lnTo>
                      <a:pt x="94" y="156"/>
                    </a:lnTo>
                    <a:lnTo>
                      <a:pt x="98" y="160"/>
                    </a:lnTo>
                    <a:lnTo>
                      <a:pt x="103" y="164"/>
                    </a:lnTo>
                    <a:lnTo>
                      <a:pt x="108" y="168"/>
                    </a:lnTo>
                    <a:lnTo>
                      <a:pt x="114" y="171"/>
                    </a:lnTo>
                    <a:lnTo>
                      <a:pt x="120" y="173"/>
                    </a:lnTo>
                    <a:lnTo>
                      <a:pt x="128" y="175"/>
                    </a:lnTo>
                    <a:lnTo>
                      <a:pt x="135" y="177"/>
                    </a:lnTo>
                    <a:lnTo>
                      <a:pt x="144" y="178"/>
                    </a:lnTo>
                    <a:lnTo>
                      <a:pt x="157" y="178"/>
                    </a:lnTo>
                    <a:lnTo>
                      <a:pt x="171" y="178"/>
                    </a:lnTo>
                    <a:lnTo>
                      <a:pt x="184" y="176"/>
                    </a:lnTo>
                    <a:lnTo>
                      <a:pt x="198" y="175"/>
                    </a:lnTo>
                    <a:lnTo>
                      <a:pt x="210" y="172"/>
                    </a:lnTo>
                    <a:lnTo>
                      <a:pt x="223" y="168"/>
                    </a:lnTo>
                    <a:lnTo>
                      <a:pt x="235" y="164"/>
                    </a:lnTo>
                    <a:lnTo>
                      <a:pt x="235" y="178"/>
                    </a:lnTo>
                    <a:lnTo>
                      <a:pt x="222" y="182"/>
                    </a:lnTo>
                    <a:lnTo>
                      <a:pt x="209" y="185"/>
                    </a:lnTo>
                    <a:lnTo>
                      <a:pt x="195" y="187"/>
                    </a:lnTo>
                    <a:lnTo>
                      <a:pt x="182" y="189"/>
                    </a:lnTo>
                    <a:lnTo>
                      <a:pt x="168" y="189"/>
                    </a:lnTo>
                    <a:lnTo>
                      <a:pt x="154" y="190"/>
                    </a:lnTo>
                    <a:lnTo>
                      <a:pt x="140" y="189"/>
                    </a:lnTo>
                    <a:lnTo>
                      <a:pt x="126" y="188"/>
                    </a:lnTo>
                    <a:lnTo>
                      <a:pt x="112" y="187"/>
                    </a:lnTo>
                    <a:lnTo>
                      <a:pt x="99" y="185"/>
                    </a:lnTo>
                    <a:lnTo>
                      <a:pt x="86" y="183"/>
                    </a:lnTo>
                    <a:lnTo>
                      <a:pt x="74" y="179"/>
                    </a:lnTo>
                    <a:lnTo>
                      <a:pt x="63" y="175"/>
                    </a:lnTo>
                    <a:lnTo>
                      <a:pt x="53" y="170"/>
                    </a:lnTo>
                    <a:lnTo>
                      <a:pt x="43" y="165"/>
                    </a:lnTo>
                    <a:lnTo>
                      <a:pt x="34" y="159"/>
                    </a:lnTo>
                    <a:lnTo>
                      <a:pt x="26" y="152"/>
                    </a:lnTo>
                    <a:lnTo>
                      <a:pt x="19" y="145"/>
                    </a:lnTo>
                    <a:lnTo>
                      <a:pt x="13" y="138"/>
                    </a:lnTo>
                    <a:lnTo>
                      <a:pt x="8" y="129"/>
                    </a:lnTo>
                    <a:lnTo>
                      <a:pt x="4" y="121"/>
                    </a:lnTo>
                    <a:lnTo>
                      <a:pt x="2" y="112"/>
                    </a:lnTo>
                    <a:lnTo>
                      <a:pt x="0" y="103"/>
                    </a:lnTo>
                    <a:lnTo>
                      <a:pt x="0" y="94"/>
                    </a:lnTo>
                    <a:lnTo>
                      <a:pt x="0" y="85"/>
                    </a:lnTo>
                    <a:lnTo>
                      <a:pt x="2" y="77"/>
                    </a:lnTo>
                    <a:lnTo>
                      <a:pt x="5" y="68"/>
                    </a:lnTo>
                    <a:lnTo>
                      <a:pt x="9" y="59"/>
                    </a:lnTo>
                    <a:lnTo>
                      <a:pt x="13" y="52"/>
                    </a:lnTo>
                    <a:lnTo>
                      <a:pt x="19" y="45"/>
                    </a:lnTo>
                    <a:lnTo>
                      <a:pt x="25" y="38"/>
                    </a:lnTo>
                    <a:lnTo>
                      <a:pt x="33" y="32"/>
                    </a:lnTo>
                    <a:lnTo>
                      <a:pt x="41" y="27"/>
                    </a:lnTo>
                    <a:lnTo>
                      <a:pt x="49" y="22"/>
                    </a:lnTo>
                    <a:lnTo>
                      <a:pt x="59" y="17"/>
                    </a:lnTo>
                    <a:lnTo>
                      <a:pt x="69" y="13"/>
                    </a:lnTo>
                    <a:lnTo>
                      <a:pt x="79" y="9"/>
                    </a:lnTo>
                    <a:lnTo>
                      <a:pt x="90" y="6"/>
                    </a:lnTo>
                    <a:lnTo>
                      <a:pt x="106" y="3"/>
                    </a:lnTo>
                    <a:lnTo>
                      <a:pt x="122" y="1"/>
                    </a:lnTo>
                    <a:lnTo>
                      <a:pt x="137" y="1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Line 51"/>
              <p:cNvSpPr>
                <a:spLocks noChangeShapeType="1"/>
              </p:cNvSpPr>
              <p:nvPr/>
            </p:nvSpPr>
            <p:spPr bwMode="auto">
              <a:xfrm flipH="1">
                <a:off x="1090" y="4029"/>
                <a:ext cx="10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52"/>
              <p:cNvSpPr>
                <a:spLocks noChangeShapeType="1"/>
              </p:cNvSpPr>
              <p:nvPr/>
            </p:nvSpPr>
            <p:spPr bwMode="auto">
              <a:xfrm flipH="1">
                <a:off x="1080" y="4032"/>
                <a:ext cx="10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Line 53"/>
              <p:cNvSpPr>
                <a:spLocks noChangeShapeType="1"/>
              </p:cNvSpPr>
              <p:nvPr/>
            </p:nvSpPr>
            <p:spPr bwMode="auto">
              <a:xfrm flipH="1">
                <a:off x="1071" y="4036"/>
                <a:ext cx="9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Line 54"/>
              <p:cNvSpPr>
                <a:spLocks noChangeShapeType="1"/>
              </p:cNvSpPr>
              <p:nvPr/>
            </p:nvSpPr>
            <p:spPr bwMode="auto">
              <a:xfrm flipH="1">
                <a:off x="1063" y="4040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Line 55"/>
              <p:cNvSpPr>
                <a:spLocks noChangeShapeType="1"/>
              </p:cNvSpPr>
              <p:nvPr/>
            </p:nvSpPr>
            <p:spPr bwMode="auto">
              <a:xfrm flipH="1">
                <a:off x="1056" y="4045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Line 56"/>
              <p:cNvSpPr>
                <a:spLocks noChangeShapeType="1"/>
              </p:cNvSpPr>
              <p:nvPr/>
            </p:nvSpPr>
            <p:spPr bwMode="auto">
              <a:xfrm flipH="1">
                <a:off x="1049" y="4050"/>
                <a:ext cx="7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Line 57"/>
              <p:cNvSpPr>
                <a:spLocks noChangeShapeType="1"/>
              </p:cNvSpPr>
              <p:nvPr/>
            </p:nvSpPr>
            <p:spPr bwMode="auto">
              <a:xfrm flipH="1">
                <a:off x="1043" y="4056"/>
                <a:ext cx="6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Line 58"/>
              <p:cNvSpPr>
                <a:spLocks noChangeShapeType="1"/>
              </p:cNvSpPr>
              <p:nvPr/>
            </p:nvSpPr>
            <p:spPr bwMode="auto">
              <a:xfrm flipH="1">
                <a:off x="1038" y="4062"/>
                <a:ext cx="5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Line 59"/>
              <p:cNvSpPr>
                <a:spLocks noChangeShapeType="1"/>
              </p:cNvSpPr>
              <p:nvPr/>
            </p:nvSpPr>
            <p:spPr bwMode="auto">
              <a:xfrm flipH="1">
                <a:off x="1034" y="4068"/>
                <a:ext cx="4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Line 60"/>
              <p:cNvSpPr>
                <a:spLocks noChangeShapeType="1"/>
              </p:cNvSpPr>
              <p:nvPr/>
            </p:nvSpPr>
            <p:spPr bwMode="auto">
              <a:xfrm flipH="1">
                <a:off x="1030" y="4075"/>
                <a:ext cx="4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61"/>
              <p:cNvSpPr>
                <a:spLocks noChangeShapeType="1"/>
              </p:cNvSpPr>
              <p:nvPr/>
            </p:nvSpPr>
            <p:spPr bwMode="auto">
              <a:xfrm flipH="1">
                <a:off x="1027" y="4082"/>
                <a:ext cx="3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Line 62"/>
              <p:cNvSpPr>
                <a:spLocks noChangeShapeType="1"/>
              </p:cNvSpPr>
              <p:nvPr/>
            </p:nvSpPr>
            <p:spPr bwMode="auto">
              <a:xfrm flipH="1">
                <a:off x="1025" y="4089"/>
                <a:ext cx="2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Line 63"/>
              <p:cNvSpPr>
                <a:spLocks noChangeShapeType="1"/>
              </p:cNvSpPr>
              <p:nvPr/>
            </p:nvSpPr>
            <p:spPr bwMode="auto">
              <a:xfrm flipH="1">
                <a:off x="1024" y="4096"/>
                <a:ext cx="1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Line 64"/>
              <p:cNvSpPr>
                <a:spLocks noChangeShapeType="1"/>
              </p:cNvSpPr>
              <p:nvPr/>
            </p:nvSpPr>
            <p:spPr bwMode="auto">
              <a:xfrm>
                <a:off x="1024" y="4103"/>
                <a:ext cx="1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Line 65"/>
              <p:cNvSpPr>
                <a:spLocks noChangeShapeType="1"/>
              </p:cNvSpPr>
              <p:nvPr/>
            </p:nvSpPr>
            <p:spPr bwMode="auto">
              <a:xfrm>
                <a:off x="1024" y="4110"/>
                <a:ext cx="1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Line 66"/>
              <p:cNvSpPr>
                <a:spLocks noChangeShapeType="1"/>
              </p:cNvSpPr>
              <p:nvPr/>
            </p:nvSpPr>
            <p:spPr bwMode="auto">
              <a:xfrm>
                <a:off x="1025" y="4118"/>
                <a:ext cx="2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Line 67"/>
              <p:cNvSpPr>
                <a:spLocks noChangeShapeType="1"/>
              </p:cNvSpPr>
              <p:nvPr/>
            </p:nvSpPr>
            <p:spPr bwMode="auto">
              <a:xfrm>
                <a:off x="1027" y="4126"/>
                <a:ext cx="3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Line 68"/>
              <p:cNvSpPr>
                <a:spLocks noChangeShapeType="1"/>
              </p:cNvSpPr>
              <p:nvPr/>
            </p:nvSpPr>
            <p:spPr bwMode="auto">
              <a:xfrm>
                <a:off x="1030" y="4133"/>
                <a:ext cx="4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Line 69"/>
              <p:cNvSpPr>
                <a:spLocks noChangeShapeType="1"/>
              </p:cNvSpPr>
              <p:nvPr/>
            </p:nvSpPr>
            <p:spPr bwMode="auto">
              <a:xfrm>
                <a:off x="1034" y="4141"/>
                <a:ext cx="5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Line 70"/>
              <p:cNvSpPr>
                <a:spLocks noChangeShapeType="1"/>
              </p:cNvSpPr>
              <p:nvPr/>
            </p:nvSpPr>
            <p:spPr bwMode="auto">
              <a:xfrm>
                <a:off x="1039" y="4148"/>
                <a:ext cx="7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Line 71"/>
              <p:cNvSpPr>
                <a:spLocks noChangeShapeType="1"/>
              </p:cNvSpPr>
              <p:nvPr/>
            </p:nvSpPr>
            <p:spPr bwMode="auto">
              <a:xfrm>
                <a:off x="1046" y="4155"/>
                <a:ext cx="7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Line 72"/>
              <p:cNvSpPr>
                <a:spLocks noChangeShapeType="1"/>
              </p:cNvSpPr>
              <p:nvPr/>
            </p:nvSpPr>
            <p:spPr bwMode="auto">
              <a:xfrm>
                <a:off x="1053" y="4161"/>
                <a:ext cx="8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Line 73"/>
              <p:cNvSpPr>
                <a:spLocks noChangeShapeType="1"/>
              </p:cNvSpPr>
              <p:nvPr/>
            </p:nvSpPr>
            <p:spPr bwMode="auto">
              <a:xfrm>
                <a:off x="1061" y="4167"/>
                <a:ext cx="9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Line 74"/>
              <p:cNvSpPr>
                <a:spLocks noChangeShapeType="1"/>
              </p:cNvSpPr>
              <p:nvPr/>
            </p:nvSpPr>
            <p:spPr bwMode="auto">
              <a:xfrm>
                <a:off x="1070" y="4173"/>
                <a:ext cx="10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Line 75"/>
              <p:cNvSpPr>
                <a:spLocks noChangeShapeType="1"/>
              </p:cNvSpPr>
              <p:nvPr/>
            </p:nvSpPr>
            <p:spPr bwMode="auto">
              <a:xfrm>
                <a:off x="1080" y="4177"/>
                <a:ext cx="10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Line 76"/>
              <p:cNvSpPr>
                <a:spLocks noChangeShapeType="1"/>
              </p:cNvSpPr>
              <p:nvPr/>
            </p:nvSpPr>
            <p:spPr bwMode="auto">
              <a:xfrm>
                <a:off x="1090" y="4182"/>
                <a:ext cx="11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Line 77"/>
              <p:cNvSpPr>
                <a:spLocks noChangeShapeType="1"/>
              </p:cNvSpPr>
              <p:nvPr/>
            </p:nvSpPr>
            <p:spPr bwMode="auto">
              <a:xfrm flipH="1" flipV="1">
                <a:off x="1094" y="4180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Line 78"/>
              <p:cNvSpPr>
                <a:spLocks noChangeShapeType="1"/>
              </p:cNvSpPr>
              <p:nvPr/>
            </p:nvSpPr>
            <p:spPr bwMode="auto">
              <a:xfrm flipH="1" flipV="1">
                <a:off x="1087" y="4175"/>
                <a:ext cx="7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Line 79"/>
              <p:cNvSpPr>
                <a:spLocks noChangeShapeType="1"/>
              </p:cNvSpPr>
              <p:nvPr/>
            </p:nvSpPr>
            <p:spPr bwMode="auto">
              <a:xfrm flipH="1" flipV="1">
                <a:off x="1081" y="4170"/>
                <a:ext cx="6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Line 80"/>
              <p:cNvSpPr>
                <a:spLocks noChangeShapeType="1"/>
              </p:cNvSpPr>
              <p:nvPr/>
            </p:nvSpPr>
            <p:spPr bwMode="auto">
              <a:xfrm flipH="1" flipV="1">
                <a:off x="1076" y="4164"/>
                <a:ext cx="5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Line 81"/>
              <p:cNvSpPr>
                <a:spLocks noChangeShapeType="1"/>
              </p:cNvSpPr>
              <p:nvPr/>
            </p:nvSpPr>
            <p:spPr bwMode="auto">
              <a:xfrm flipH="1" flipV="1">
                <a:off x="1072" y="4158"/>
                <a:ext cx="4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Line 82"/>
              <p:cNvSpPr>
                <a:spLocks noChangeShapeType="1"/>
              </p:cNvSpPr>
              <p:nvPr/>
            </p:nvSpPr>
            <p:spPr bwMode="auto">
              <a:xfrm flipH="1" flipV="1">
                <a:off x="1068" y="4151"/>
                <a:ext cx="4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83"/>
              <p:cNvSpPr>
                <a:spLocks noChangeShapeType="1"/>
              </p:cNvSpPr>
              <p:nvPr/>
            </p:nvSpPr>
            <p:spPr bwMode="auto">
              <a:xfrm flipH="1" flipV="1">
                <a:off x="1065" y="4145"/>
                <a:ext cx="3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84"/>
              <p:cNvSpPr>
                <a:spLocks noChangeShapeType="1"/>
              </p:cNvSpPr>
              <p:nvPr/>
            </p:nvSpPr>
            <p:spPr bwMode="auto">
              <a:xfrm flipH="1" flipV="1">
                <a:off x="1063" y="4138"/>
                <a:ext cx="2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Line 85"/>
              <p:cNvSpPr>
                <a:spLocks noChangeShapeType="1"/>
              </p:cNvSpPr>
              <p:nvPr/>
            </p:nvSpPr>
            <p:spPr bwMode="auto">
              <a:xfrm flipH="1" flipV="1">
                <a:off x="1061" y="4131"/>
                <a:ext cx="2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Line 86"/>
              <p:cNvSpPr>
                <a:spLocks noChangeShapeType="1"/>
              </p:cNvSpPr>
              <p:nvPr/>
            </p:nvSpPr>
            <p:spPr bwMode="auto">
              <a:xfrm flipH="1" flipV="1">
                <a:off x="1060" y="4124"/>
                <a:ext cx="1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Line 87"/>
              <p:cNvSpPr>
                <a:spLocks noChangeShapeType="1"/>
              </p:cNvSpPr>
              <p:nvPr/>
            </p:nvSpPr>
            <p:spPr bwMode="auto">
              <a:xfrm flipH="1" flipV="1">
                <a:off x="1059" y="4116"/>
                <a:ext cx="1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Line 88"/>
              <p:cNvSpPr>
                <a:spLocks noChangeShapeType="1"/>
              </p:cNvSpPr>
              <p:nvPr/>
            </p:nvSpPr>
            <p:spPr bwMode="auto">
              <a:xfrm flipH="1" flipV="1">
                <a:off x="1058" y="4108"/>
                <a:ext cx="1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Line 89"/>
              <p:cNvSpPr>
                <a:spLocks noChangeShapeType="1"/>
              </p:cNvSpPr>
              <p:nvPr/>
            </p:nvSpPr>
            <p:spPr bwMode="auto">
              <a:xfrm flipV="1">
                <a:off x="1058" y="4100"/>
                <a:ext cx="1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Line 90"/>
              <p:cNvSpPr>
                <a:spLocks noChangeShapeType="1"/>
              </p:cNvSpPr>
              <p:nvPr/>
            </p:nvSpPr>
            <p:spPr bwMode="auto">
              <a:xfrm flipV="1">
                <a:off x="1058" y="4092"/>
                <a:ext cx="1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Line 91"/>
              <p:cNvSpPr>
                <a:spLocks noChangeShapeType="1"/>
              </p:cNvSpPr>
              <p:nvPr/>
            </p:nvSpPr>
            <p:spPr bwMode="auto">
              <a:xfrm flipV="1">
                <a:off x="1059" y="4084"/>
                <a:ext cx="2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Line 92"/>
              <p:cNvSpPr>
                <a:spLocks noChangeShapeType="1"/>
              </p:cNvSpPr>
              <p:nvPr/>
            </p:nvSpPr>
            <p:spPr bwMode="auto">
              <a:xfrm flipV="1">
                <a:off x="1061" y="4077"/>
                <a:ext cx="2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Line 93"/>
              <p:cNvSpPr>
                <a:spLocks noChangeShapeType="1"/>
              </p:cNvSpPr>
              <p:nvPr/>
            </p:nvSpPr>
            <p:spPr bwMode="auto">
              <a:xfrm flipV="1">
                <a:off x="1063" y="4069"/>
                <a:ext cx="2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Line 94"/>
              <p:cNvSpPr>
                <a:spLocks noChangeShapeType="1"/>
              </p:cNvSpPr>
              <p:nvPr/>
            </p:nvSpPr>
            <p:spPr bwMode="auto">
              <a:xfrm flipV="1">
                <a:off x="1065" y="4062"/>
                <a:ext cx="4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Line 95"/>
              <p:cNvSpPr>
                <a:spLocks noChangeShapeType="1"/>
              </p:cNvSpPr>
              <p:nvPr/>
            </p:nvSpPr>
            <p:spPr bwMode="auto">
              <a:xfrm flipV="1">
                <a:off x="1069" y="4055"/>
                <a:ext cx="4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Line 96"/>
              <p:cNvSpPr>
                <a:spLocks noChangeShapeType="1"/>
              </p:cNvSpPr>
              <p:nvPr/>
            </p:nvSpPr>
            <p:spPr bwMode="auto">
              <a:xfrm flipV="1">
                <a:off x="1073" y="4048"/>
                <a:ext cx="6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Line 97"/>
              <p:cNvSpPr>
                <a:spLocks noChangeShapeType="1"/>
              </p:cNvSpPr>
              <p:nvPr/>
            </p:nvSpPr>
            <p:spPr bwMode="auto">
              <a:xfrm flipV="1">
                <a:off x="1079" y="4041"/>
                <a:ext cx="6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Line 98"/>
              <p:cNvSpPr>
                <a:spLocks noChangeShapeType="1"/>
              </p:cNvSpPr>
              <p:nvPr/>
            </p:nvSpPr>
            <p:spPr bwMode="auto">
              <a:xfrm flipV="1">
                <a:off x="1085" y="4035"/>
                <a:ext cx="7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Line 99"/>
              <p:cNvSpPr>
                <a:spLocks noChangeShapeType="1"/>
              </p:cNvSpPr>
              <p:nvPr/>
            </p:nvSpPr>
            <p:spPr bwMode="auto">
              <a:xfrm flipV="1">
                <a:off x="1092" y="4029"/>
                <a:ext cx="8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Line 100"/>
              <p:cNvSpPr>
                <a:spLocks noChangeShapeType="1"/>
              </p:cNvSpPr>
              <p:nvPr/>
            </p:nvSpPr>
            <p:spPr bwMode="auto">
              <a:xfrm flipH="1" flipV="1">
                <a:off x="1104" y="4197"/>
                <a:ext cx="13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Line 101"/>
              <p:cNvSpPr>
                <a:spLocks noChangeShapeType="1"/>
              </p:cNvSpPr>
              <p:nvPr/>
            </p:nvSpPr>
            <p:spPr bwMode="auto">
              <a:xfrm flipH="1" flipV="1">
                <a:off x="1091" y="4195"/>
                <a:ext cx="13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Line 102"/>
              <p:cNvSpPr>
                <a:spLocks noChangeShapeType="1"/>
              </p:cNvSpPr>
              <p:nvPr/>
            </p:nvSpPr>
            <p:spPr bwMode="auto">
              <a:xfrm flipH="1" flipV="1">
                <a:off x="1079" y="4191"/>
                <a:ext cx="12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Line 103"/>
              <p:cNvSpPr>
                <a:spLocks noChangeShapeType="1"/>
              </p:cNvSpPr>
              <p:nvPr/>
            </p:nvSpPr>
            <p:spPr bwMode="auto">
              <a:xfrm flipH="1" flipV="1">
                <a:off x="1068" y="4187"/>
                <a:ext cx="11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Line 104"/>
              <p:cNvSpPr>
                <a:spLocks noChangeShapeType="1"/>
              </p:cNvSpPr>
              <p:nvPr/>
            </p:nvSpPr>
            <p:spPr bwMode="auto">
              <a:xfrm flipH="1" flipV="1">
                <a:off x="1058" y="4182"/>
                <a:ext cx="10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Line 105"/>
              <p:cNvSpPr>
                <a:spLocks noChangeShapeType="1"/>
              </p:cNvSpPr>
              <p:nvPr/>
            </p:nvSpPr>
            <p:spPr bwMode="auto">
              <a:xfrm flipH="1" flipV="1">
                <a:off x="1048" y="4177"/>
                <a:ext cx="10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Line 106"/>
              <p:cNvSpPr>
                <a:spLocks noChangeShapeType="1"/>
              </p:cNvSpPr>
              <p:nvPr/>
            </p:nvSpPr>
            <p:spPr bwMode="auto">
              <a:xfrm flipH="1" flipV="1">
                <a:off x="1039" y="4171"/>
                <a:ext cx="9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Line 107"/>
              <p:cNvSpPr>
                <a:spLocks noChangeShapeType="1"/>
              </p:cNvSpPr>
              <p:nvPr/>
            </p:nvSpPr>
            <p:spPr bwMode="auto">
              <a:xfrm flipH="1" flipV="1">
                <a:off x="1031" y="4164"/>
                <a:ext cx="8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Line 108"/>
              <p:cNvSpPr>
                <a:spLocks noChangeShapeType="1"/>
              </p:cNvSpPr>
              <p:nvPr/>
            </p:nvSpPr>
            <p:spPr bwMode="auto">
              <a:xfrm flipH="1" flipV="1">
                <a:off x="1024" y="4157"/>
                <a:ext cx="7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Line 109"/>
              <p:cNvSpPr>
                <a:spLocks noChangeShapeType="1"/>
              </p:cNvSpPr>
              <p:nvPr/>
            </p:nvSpPr>
            <p:spPr bwMode="auto">
              <a:xfrm flipH="1" flipV="1">
                <a:off x="1018" y="4150"/>
                <a:ext cx="6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110"/>
              <p:cNvSpPr>
                <a:spLocks noChangeShapeType="1"/>
              </p:cNvSpPr>
              <p:nvPr/>
            </p:nvSpPr>
            <p:spPr bwMode="auto">
              <a:xfrm flipH="1" flipV="1">
                <a:off x="1013" y="4141"/>
                <a:ext cx="5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111"/>
              <p:cNvSpPr>
                <a:spLocks noChangeShapeType="1"/>
              </p:cNvSpPr>
              <p:nvPr/>
            </p:nvSpPr>
            <p:spPr bwMode="auto">
              <a:xfrm flipH="1" flipV="1">
                <a:off x="1009" y="4133"/>
                <a:ext cx="4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112"/>
              <p:cNvSpPr>
                <a:spLocks noChangeShapeType="1"/>
              </p:cNvSpPr>
              <p:nvPr/>
            </p:nvSpPr>
            <p:spPr bwMode="auto">
              <a:xfrm flipH="1" flipV="1">
                <a:off x="1007" y="4124"/>
                <a:ext cx="2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113"/>
              <p:cNvSpPr>
                <a:spLocks noChangeShapeType="1"/>
              </p:cNvSpPr>
              <p:nvPr/>
            </p:nvSpPr>
            <p:spPr bwMode="auto">
              <a:xfrm flipH="1" flipV="1">
                <a:off x="1005" y="4115"/>
                <a:ext cx="2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114"/>
              <p:cNvSpPr>
                <a:spLocks noChangeShapeType="1"/>
              </p:cNvSpPr>
              <p:nvPr/>
            </p:nvSpPr>
            <p:spPr bwMode="auto">
              <a:xfrm flipV="1">
                <a:off x="1005" y="4106"/>
                <a:ext cx="1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115"/>
              <p:cNvSpPr>
                <a:spLocks noChangeShapeType="1"/>
              </p:cNvSpPr>
              <p:nvPr/>
            </p:nvSpPr>
            <p:spPr bwMode="auto">
              <a:xfrm flipV="1">
                <a:off x="1005" y="4097"/>
                <a:ext cx="1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116"/>
              <p:cNvSpPr>
                <a:spLocks noChangeShapeType="1"/>
              </p:cNvSpPr>
              <p:nvPr/>
            </p:nvSpPr>
            <p:spPr bwMode="auto">
              <a:xfrm flipV="1">
                <a:off x="1005" y="4089"/>
                <a:ext cx="2" cy="8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117"/>
              <p:cNvSpPr>
                <a:spLocks noChangeShapeType="1"/>
              </p:cNvSpPr>
              <p:nvPr/>
            </p:nvSpPr>
            <p:spPr bwMode="auto">
              <a:xfrm flipV="1">
                <a:off x="1007" y="4080"/>
                <a:ext cx="3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118"/>
              <p:cNvSpPr>
                <a:spLocks noChangeShapeType="1"/>
              </p:cNvSpPr>
              <p:nvPr/>
            </p:nvSpPr>
            <p:spPr bwMode="auto">
              <a:xfrm flipV="1">
                <a:off x="1010" y="4071"/>
                <a:ext cx="4" cy="9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19"/>
              <p:cNvSpPr>
                <a:spLocks noChangeShapeType="1"/>
              </p:cNvSpPr>
              <p:nvPr/>
            </p:nvSpPr>
            <p:spPr bwMode="auto">
              <a:xfrm flipV="1">
                <a:off x="1014" y="4064"/>
                <a:ext cx="4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20"/>
              <p:cNvSpPr>
                <a:spLocks noChangeShapeType="1"/>
              </p:cNvSpPr>
              <p:nvPr/>
            </p:nvSpPr>
            <p:spPr bwMode="auto">
              <a:xfrm flipV="1">
                <a:off x="1018" y="4057"/>
                <a:ext cx="6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Line 121"/>
              <p:cNvSpPr>
                <a:spLocks noChangeShapeType="1"/>
              </p:cNvSpPr>
              <p:nvPr/>
            </p:nvSpPr>
            <p:spPr bwMode="auto">
              <a:xfrm flipV="1">
                <a:off x="1024" y="4050"/>
                <a:ext cx="6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Line 122"/>
              <p:cNvSpPr>
                <a:spLocks noChangeShapeType="1"/>
              </p:cNvSpPr>
              <p:nvPr/>
            </p:nvSpPr>
            <p:spPr bwMode="auto">
              <a:xfrm flipV="1">
                <a:off x="1030" y="4044"/>
                <a:ext cx="8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123"/>
              <p:cNvSpPr>
                <a:spLocks noChangeShapeType="1"/>
              </p:cNvSpPr>
              <p:nvPr/>
            </p:nvSpPr>
            <p:spPr bwMode="auto">
              <a:xfrm flipV="1">
                <a:off x="1038" y="4039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Line 124"/>
              <p:cNvSpPr>
                <a:spLocks noChangeShapeType="1"/>
              </p:cNvSpPr>
              <p:nvPr/>
            </p:nvSpPr>
            <p:spPr bwMode="auto">
              <a:xfrm flipV="1">
                <a:off x="1046" y="4034"/>
                <a:ext cx="8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Line 125"/>
              <p:cNvSpPr>
                <a:spLocks noChangeShapeType="1"/>
              </p:cNvSpPr>
              <p:nvPr/>
            </p:nvSpPr>
            <p:spPr bwMode="auto">
              <a:xfrm flipV="1">
                <a:off x="1054" y="4029"/>
                <a:ext cx="10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126"/>
              <p:cNvSpPr>
                <a:spLocks noChangeShapeType="1"/>
              </p:cNvSpPr>
              <p:nvPr/>
            </p:nvSpPr>
            <p:spPr bwMode="auto">
              <a:xfrm flipV="1">
                <a:off x="1064" y="4025"/>
                <a:ext cx="10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127"/>
              <p:cNvSpPr>
                <a:spLocks noChangeShapeType="1"/>
              </p:cNvSpPr>
              <p:nvPr/>
            </p:nvSpPr>
            <p:spPr bwMode="auto">
              <a:xfrm flipV="1">
                <a:off x="1074" y="4021"/>
                <a:ext cx="10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128"/>
              <p:cNvSpPr>
                <a:spLocks noChangeShapeType="1"/>
              </p:cNvSpPr>
              <p:nvPr/>
            </p:nvSpPr>
            <p:spPr bwMode="auto">
              <a:xfrm flipV="1">
                <a:off x="1084" y="4018"/>
                <a:ext cx="11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Line 129"/>
              <p:cNvSpPr>
                <a:spLocks noChangeShapeType="1"/>
              </p:cNvSpPr>
              <p:nvPr/>
            </p:nvSpPr>
            <p:spPr bwMode="auto">
              <a:xfrm flipV="1">
                <a:off x="1095" y="4015"/>
                <a:ext cx="16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Line 130"/>
              <p:cNvSpPr>
                <a:spLocks noChangeShapeType="1"/>
              </p:cNvSpPr>
              <p:nvPr/>
            </p:nvSpPr>
            <p:spPr bwMode="auto">
              <a:xfrm flipV="1">
                <a:off x="1111" y="4013"/>
                <a:ext cx="16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Line 131"/>
              <p:cNvSpPr>
                <a:spLocks noChangeShapeType="1"/>
              </p:cNvSpPr>
              <p:nvPr/>
            </p:nvSpPr>
            <p:spPr bwMode="auto">
              <a:xfrm>
                <a:off x="1127" y="4013"/>
                <a:ext cx="15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Line 132"/>
              <p:cNvSpPr>
                <a:spLocks noChangeShapeType="1"/>
              </p:cNvSpPr>
              <p:nvPr/>
            </p:nvSpPr>
            <p:spPr bwMode="auto">
              <a:xfrm flipV="1">
                <a:off x="1142" y="4012"/>
                <a:ext cx="16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Line 133"/>
              <p:cNvSpPr>
                <a:spLocks noChangeShapeType="1"/>
              </p:cNvSpPr>
              <p:nvPr/>
            </p:nvSpPr>
            <p:spPr bwMode="auto">
              <a:xfrm>
                <a:off x="1158" y="4012"/>
                <a:ext cx="16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134"/>
              <p:cNvSpPr>
                <a:spLocks noChangeShapeType="1"/>
              </p:cNvSpPr>
              <p:nvPr/>
            </p:nvSpPr>
            <p:spPr bwMode="auto">
              <a:xfrm>
                <a:off x="1174" y="4013"/>
                <a:ext cx="16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135"/>
              <p:cNvSpPr>
                <a:spLocks noChangeShapeType="1"/>
              </p:cNvSpPr>
              <p:nvPr/>
            </p:nvSpPr>
            <p:spPr bwMode="auto">
              <a:xfrm>
                <a:off x="1190" y="4014"/>
                <a:ext cx="16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136"/>
              <p:cNvSpPr>
                <a:spLocks noChangeShapeType="1"/>
              </p:cNvSpPr>
              <p:nvPr/>
            </p:nvSpPr>
            <p:spPr bwMode="auto">
              <a:xfrm>
                <a:off x="1206" y="4016"/>
                <a:ext cx="16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137"/>
              <p:cNvSpPr>
                <a:spLocks noChangeShapeType="1"/>
              </p:cNvSpPr>
              <p:nvPr/>
            </p:nvSpPr>
            <p:spPr bwMode="auto">
              <a:xfrm>
                <a:off x="1222" y="4018"/>
                <a:ext cx="15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138"/>
              <p:cNvSpPr>
                <a:spLocks noChangeShapeType="1"/>
              </p:cNvSpPr>
              <p:nvPr/>
            </p:nvSpPr>
            <p:spPr bwMode="auto">
              <a:xfrm>
                <a:off x="1237" y="4020"/>
                <a:ext cx="1" cy="1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139"/>
              <p:cNvSpPr>
                <a:spLocks noChangeShapeType="1"/>
              </p:cNvSpPr>
              <p:nvPr/>
            </p:nvSpPr>
            <p:spPr bwMode="auto">
              <a:xfrm flipH="1" flipV="1">
                <a:off x="1228" y="4032"/>
                <a:ext cx="9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140"/>
              <p:cNvSpPr>
                <a:spLocks noChangeShapeType="1"/>
              </p:cNvSpPr>
              <p:nvPr/>
            </p:nvSpPr>
            <p:spPr bwMode="auto">
              <a:xfrm flipH="1" flipV="1">
                <a:off x="1219" y="4030"/>
                <a:ext cx="9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Line 141"/>
              <p:cNvSpPr>
                <a:spLocks noChangeShapeType="1"/>
              </p:cNvSpPr>
              <p:nvPr/>
            </p:nvSpPr>
            <p:spPr bwMode="auto">
              <a:xfrm flipH="1" flipV="1">
                <a:off x="1209" y="4028"/>
                <a:ext cx="10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Line 142"/>
              <p:cNvSpPr>
                <a:spLocks noChangeShapeType="1"/>
              </p:cNvSpPr>
              <p:nvPr/>
            </p:nvSpPr>
            <p:spPr bwMode="auto">
              <a:xfrm flipH="1" flipV="1">
                <a:off x="1199" y="4026"/>
                <a:ext cx="10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143"/>
              <p:cNvSpPr>
                <a:spLocks noChangeShapeType="1"/>
              </p:cNvSpPr>
              <p:nvPr/>
            </p:nvSpPr>
            <p:spPr bwMode="auto">
              <a:xfrm flipH="1" flipV="1">
                <a:off x="1189" y="4025"/>
                <a:ext cx="10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144"/>
              <p:cNvSpPr>
                <a:spLocks noChangeShapeType="1"/>
              </p:cNvSpPr>
              <p:nvPr/>
            </p:nvSpPr>
            <p:spPr bwMode="auto">
              <a:xfrm flipH="1" flipV="1">
                <a:off x="1180" y="4024"/>
                <a:ext cx="9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Line 145"/>
              <p:cNvSpPr>
                <a:spLocks noChangeShapeType="1"/>
              </p:cNvSpPr>
              <p:nvPr/>
            </p:nvSpPr>
            <p:spPr bwMode="auto">
              <a:xfrm flipH="1" flipV="1">
                <a:off x="1170" y="4023"/>
                <a:ext cx="10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Line 146"/>
              <p:cNvSpPr>
                <a:spLocks noChangeShapeType="1"/>
              </p:cNvSpPr>
              <p:nvPr/>
            </p:nvSpPr>
            <p:spPr bwMode="auto">
              <a:xfrm flipH="1">
                <a:off x="1160" y="4023"/>
                <a:ext cx="10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Line 147"/>
              <p:cNvSpPr>
                <a:spLocks noChangeShapeType="1"/>
              </p:cNvSpPr>
              <p:nvPr/>
            </p:nvSpPr>
            <p:spPr bwMode="auto">
              <a:xfrm flipH="1">
                <a:off x="1150" y="4023"/>
                <a:ext cx="10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Line 148"/>
              <p:cNvSpPr>
                <a:spLocks noChangeShapeType="1"/>
              </p:cNvSpPr>
              <p:nvPr/>
            </p:nvSpPr>
            <p:spPr bwMode="auto">
              <a:xfrm flipH="1">
                <a:off x="1141" y="4024"/>
                <a:ext cx="9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Line 149"/>
              <p:cNvSpPr>
                <a:spLocks noChangeShapeType="1"/>
              </p:cNvSpPr>
              <p:nvPr/>
            </p:nvSpPr>
            <p:spPr bwMode="auto">
              <a:xfrm flipH="1">
                <a:off x="1132" y="4025"/>
                <a:ext cx="9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Line 150"/>
              <p:cNvSpPr>
                <a:spLocks noChangeShapeType="1"/>
              </p:cNvSpPr>
              <p:nvPr/>
            </p:nvSpPr>
            <p:spPr bwMode="auto">
              <a:xfrm flipH="1">
                <a:off x="1123" y="4028"/>
                <a:ext cx="9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Line 151"/>
              <p:cNvSpPr>
                <a:spLocks noChangeShapeType="1"/>
              </p:cNvSpPr>
              <p:nvPr/>
            </p:nvSpPr>
            <p:spPr bwMode="auto">
              <a:xfrm flipH="1">
                <a:off x="1114" y="4031"/>
                <a:ext cx="9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Line 152"/>
              <p:cNvSpPr>
                <a:spLocks noChangeShapeType="1"/>
              </p:cNvSpPr>
              <p:nvPr/>
            </p:nvSpPr>
            <p:spPr bwMode="auto">
              <a:xfrm flipH="1">
                <a:off x="1107" y="4035"/>
                <a:ext cx="7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Line 153"/>
              <p:cNvSpPr>
                <a:spLocks noChangeShapeType="1"/>
              </p:cNvSpPr>
              <p:nvPr/>
            </p:nvSpPr>
            <p:spPr bwMode="auto">
              <a:xfrm flipH="1">
                <a:off x="1101" y="4039"/>
                <a:ext cx="6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Line 154"/>
              <p:cNvSpPr>
                <a:spLocks noChangeShapeType="1"/>
              </p:cNvSpPr>
              <p:nvPr/>
            </p:nvSpPr>
            <p:spPr bwMode="auto">
              <a:xfrm flipH="1">
                <a:off x="1095" y="4044"/>
                <a:ext cx="6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Line 155"/>
              <p:cNvSpPr>
                <a:spLocks noChangeShapeType="1"/>
              </p:cNvSpPr>
              <p:nvPr/>
            </p:nvSpPr>
            <p:spPr bwMode="auto">
              <a:xfrm flipH="1">
                <a:off x="1091" y="4049"/>
                <a:ext cx="4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Line 156"/>
              <p:cNvSpPr>
                <a:spLocks noChangeShapeType="1"/>
              </p:cNvSpPr>
              <p:nvPr/>
            </p:nvSpPr>
            <p:spPr bwMode="auto">
              <a:xfrm flipH="1">
                <a:off x="1087" y="4054"/>
                <a:ext cx="4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Line 157"/>
              <p:cNvSpPr>
                <a:spLocks noChangeShapeType="1"/>
              </p:cNvSpPr>
              <p:nvPr/>
            </p:nvSpPr>
            <p:spPr bwMode="auto">
              <a:xfrm flipH="1">
                <a:off x="1084" y="4060"/>
                <a:ext cx="3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Line 158"/>
              <p:cNvSpPr>
                <a:spLocks noChangeShapeType="1"/>
              </p:cNvSpPr>
              <p:nvPr/>
            </p:nvSpPr>
            <p:spPr bwMode="auto">
              <a:xfrm flipH="1">
                <a:off x="1082" y="4065"/>
                <a:ext cx="2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Line 159"/>
              <p:cNvSpPr>
                <a:spLocks noChangeShapeType="1"/>
              </p:cNvSpPr>
              <p:nvPr/>
            </p:nvSpPr>
            <p:spPr bwMode="auto">
              <a:xfrm flipH="1">
                <a:off x="1080" y="4071"/>
                <a:ext cx="2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Line 160"/>
              <p:cNvSpPr>
                <a:spLocks noChangeShapeType="1"/>
              </p:cNvSpPr>
              <p:nvPr/>
            </p:nvSpPr>
            <p:spPr bwMode="auto">
              <a:xfrm flipH="1">
                <a:off x="1079" y="4077"/>
                <a:ext cx="1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Line 161"/>
              <p:cNvSpPr>
                <a:spLocks noChangeShapeType="1"/>
              </p:cNvSpPr>
              <p:nvPr/>
            </p:nvSpPr>
            <p:spPr bwMode="auto">
              <a:xfrm flipH="1">
                <a:off x="1078" y="4084"/>
                <a:ext cx="1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Line 162"/>
              <p:cNvSpPr>
                <a:spLocks noChangeShapeType="1"/>
              </p:cNvSpPr>
              <p:nvPr/>
            </p:nvSpPr>
            <p:spPr bwMode="auto">
              <a:xfrm>
                <a:off x="1078" y="4090"/>
                <a:ext cx="1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Line 163"/>
              <p:cNvSpPr>
                <a:spLocks noChangeShapeType="1"/>
              </p:cNvSpPr>
              <p:nvPr/>
            </p:nvSpPr>
            <p:spPr bwMode="auto">
              <a:xfrm>
                <a:off x="1078" y="4096"/>
                <a:ext cx="1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Line 164"/>
              <p:cNvSpPr>
                <a:spLocks noChangeShapeType="1"/>
              </p:cNvSpPr>
              <p:nvPr/>
            </p:nvSpPr>
            <p:spPr bwMode="auto">
              <a:xfrm>
                <a:off x="1078" y="4103"/>
                <a:ext cx="1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Line 165"/>
              <p:cNvSpPr>
                <a:spLocks noChangeShapeType="1"/>
              </p:cNvSpPr>
              <p:nvPr/>
            </p:nvSpPr>
            <p:spPr bwMode="auto">
              <a:xfrm>
                <a:off x="1078" y="4109"/>
                <a:ext cx="1" cy="7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Line 166"/>
              <p:cNvSpPr>
                <a:spLocks noChangeShapeType="1"/>
              </p:cNvSpPr>
              <p:nvPr/>
            </p:nvSpPr>
            <p:spPr bwMode="auto">
              <a:xfrm>
                <a:off x="1079" y="4116"/>
                <a:ext cx="1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Line 167"/>
              <p:cNvSpPr>
                <a:spLocks noChangeShapeType="1"/>
              </p:cNvSpPr>
              <p:nvPr/>
            </p:nvSpPr>
            <p:spPr bwMode="auto">
              <a:xfrm>
                <a:off x="1080" y="4122"/>
                <a:ext cx="1" cy="6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Line 168"/>
              <p:cNvSpPr>
                <a:spLocks noChangeShapeType="1"/>
              </p:cNvSpPr>
              <p:nvPr/>
            </p:nvSpPr>
            <p:spPr bwMode="auto">
              <a:xfrm>
                <a:off x="1081" y="4128"/>
                <a:ext cx="1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Line 169"/>
              <p:cNvSpPr>
                <a:spLocks noChangeShapeType="1"/>
              </p:cNvSpPr>
              <p:nvPr/>
            </p:nvSpPr>
            <p:spPr bwMode="auto">
              <a:xfrm>
                <a:off x="1082" y="4133"/>
                <a:ext cx="1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Line 170"/>
              <p:cNvSpPr>
                <a:spLocks noChangeShapeType="1"/>
              </p:cNvSpPr>
              <p:nvPr/>
            </p:nvSpPr>
            <p:spPr bwMode="auto">
              <a:xfrm>
                <a:off x="1083" y="4138"/>
                <a:ext cx="1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Line 171"/>
              <p:cNvSpPr>
                <a:spLocks noChangeShapeType="1"/>
              </p:cNvSpPr>
              <p:nvPr/>
            </p:nvSpPr>
            <p:spPr bwMode="auto">
              <a:xfrm>
                <a:off x="1084" y="4143"/>
                <a:ext cx="3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Line 172"/>
              <p:cNvSpPr>
                <a:spLocks noChangeShapeType="1"/>
              </p:cNvSpPr>
              <p:nvPr/>
            </p:nvSpPr>
            <p:spPr bwMode="auto">
              <a:xfrm>
                <a:off x="1087" y="4148"/>
                <a:ext cx="2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Line 173"/>
              <p:cNvSpPr>
                <a:spLocks noChangeShapeType="1"/>
              </p:cNvSpPr>
              <p:nvPr/>
            </p:nvSpPr>
            <p:spPr bwMode="auto">
              <a:xfrm>
                <a:off x="1089" y="4153"/>
                <a:ext cx="3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Line 174"/>
              <p:cNvSpPr>
                <a:spLocks noChangeShapeType="1"/>
              </p:cNvSpPr>
              <p:nvPr/>
            </p:nvSpPr>
            <p:spPr bwMode="auto">
              <a:xfrm>
                <a:off x="1092" y="4158"/>
                <a:ext cx="3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Line 175"/>
              <p:cNvSpPr>
                <a:spLocks noChangeShapeType="1"/>
              </p:cNvSpPr>
              <p:nvPr/>
            </p:nvSpPr>
            <p:spPr bwMode="auto">
              <a:xfrm>
                <a:off x="1095" y="4163"/>
                <a:ext cx="4" cy="5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Line 176"/>
              <p:cNvSpPr>
                <a:spLocks noChangeShapeType="1"/>
              </p:cNvSpPr>
              <p:nvPr/>
            </p:nvSpPr>
            <p:spPr bwMode="auto">
              <a:xfrm>
                <a:off x="1099" y="4168"/>
                <a:ext cx="4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Line 177"/>
              <p:cNvSpPr>
                <a:spLocks noChangeShapeType="1"/>
              </p:cNvSpPr>
              <p:nvPr/>
            </p:nvSpPr>
            <p:spPr bwMode="auto">
              <a:xfrm>
                <a:off x="1103" y="4172"/>
                <a:ext cx="5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Line 178"/>
              <p:cNvSpPr>
                <a:spLocks noChangeShapeType="1"/>
              </p:cNvSpPr>
              <p:nvPr/>
            </p:nvSpPr>
            <p:spPr bwMode="auto">
              <a:xfrm>
                <a:off x="1108" y="4176"/>
                <a:ext cx="5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Line 179"/>
              <p:cNvSpPr>
                <a:spLocks noChangeShapeType="1"/>
              </p:cNvSpPr>
              <p:nvPr/>
            </p:nvSpPr>
            <p:spPr bwMode="auto">
              <a:xfrm>
                <a:off x="1113" y="4180"/>
                <a:ext cx="6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Line 180"/>
              <p:cNvSpPr>
                <a:spLocks noChangeShapeType="1"/>
              </p:cNvSpPr>
              <p:nvPr/>
            </p:nvSpPr>
            <p:spPr bwMode="auto">
              <a:xfrm>
                <a:off x="1119" y="4183"/>
                <a:ext cx="6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Line 181"/>
              <p:cNvSpPr>
                <a:spLocks noChangeShapeType="1"/>
              </p:cNvSpPr>
              <p:nvPr/>
            </p:nvSpPr>
            <p:spPr bwMode="auto">
              <a:xfrm>
                <a:off x="1125" y="4185"/>
                <a:ext cx="8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Line 182"/>
              <p:cNvSpPr>
                <a:spLocks noChangeShapeType="1"/>
              </p:cNvSpPr>
              <p:nvPr/>
            </p:nvSpPr>
            <p:spPr bwMode="auto">
              <a:xfrm>
                <a:off x="1133" y="4187"/>
                <a:ext cx="7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Line 183"/>
              <p:cNvSpPr>
                <a:spLocks noChangeShapeType="1"/>
              </p:cNvSpPr>
              <p:nvPr/>
            </p:nvSpPr>
            <p:spPr bwMode="auto">
              <a:xfrm>
                <a:off x="1140" y="4189"/>
                <a:ext cx="9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Line 184"/>
              <p:cNvSpPr>
                <a:spLocks noChangeShapeType="1"/>
              </p:cNvSpPr>
              <p:nvPr/>
            </p:nvSpPr>
            <p:spPr bwMode="auto">
              <a:xfrm>
                <a:off x="1149" y="4190"/>
                <a:ext cx="13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Line 185"/>
              <p:cNvSpPr>
                <a:spLocks noChangeShapeType="1"/>
              </p:cNvSpPr>
              <p:nvPr/>
            </p:nvSpPr>
            <p:spPr bwMode="auto">
              <a:xfrm>
                <a:off x="1162" y="4190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Line 186"/>
              <p:cNvSpPr>
                <a:spLocks noChangeShapeType="1"/>
              </p:cNvSpPr>
              <p:nvPr/>
            </p:nvSpPr>
            <p:spPr bwMode="auto">
              <a:xfrm flipV="1">
                <a:off x="1176" y="4188"/>
                <a:ext cx="13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Line 187"/>
              <p:cNvSpPr>
                <a:spLocks noChangeShapeType="1"/>
              </p:cNvSpPr>
              <p:nvPr/>
            </p:nvSpPr>
            <p:spPr bwMode="auto">
              <a:xfrm flipV="1">
                <a:off x="1189" y="4187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Line 188"/>
              <p:cNvSpPr>
                <a:spLocks noChangeShapeType="1"/>
              </p:cNvSpPr>
              <p:nvPr/>
            </p:nvSpPr>
            <p:spPr bwMode="auto">
              <a:xfrm flipV="1">
                <a:off x="1203" y="4184"/>
                <a:ext cx="12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Line 189"/>
              <p:cNvSpPr>
                <a:spLocks noChangeShapeType="1"/>
              </p:cNvSpPr>
              <p:nvPr/>
            </p:nvSpPr>
            <p:spPr bwMode="auto">
              <a:xfrm flipV="1">
                <a:off x="1215" y="4180"/>
                <a:ext cx="13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Line 190"/>
              <p:cNvSpPr>
                <a:spLocks noChangeShapeType="1"/>
              </p:cNvSpPr>
              <p:nvPr/>
            </p:nvSpPr>
            <p:spPr bwMode="auto">
              <a:xfrm flipV="1">
                <a:off x="1228" y="4176"/>
                <a:ext cx="12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Line 191"/>
              <p:cNvSpPr>
                <a:spLocks noChangeShapeType="1"/>
              </p:cNvSpPr>
              <p:nvPr/>
            </p:nvSpPr>
            <p:spPr bwMode="auto">
              <a:xfrm>
                <a:off x="1240" y="4176"/>
                <a:ext cx="1" cy="1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Line 192"/>
              <p:cNvSpPr>
                <a:spLocks noChangeShapeType="1"/>
              </p:cNvSpPr>
              <p:nvPr/>
            </p:nvSpPr>
            <p:spPr bwMode="auto">
              <a:xfrm flipH="1">
                <a:off x="1227" y="4190"/>
                <a:ext cx="13" cy="4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Line 193"/>
              <p:cNvSpPr>
                <a:spLocks noChangeShapeType="1"/>
              </p:cNvSpPr>
              <p:nvPr/>
            </p:nvSpPr>
            <p:spPr bwMode="auto">
              <a:xfrm flipH="1">
                <a:off x="1214" y="4194"/>
                <a:ext cx="13" cy="3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Line 194"/>
              <p:cNvSpPr>
                <a:spLocks noChangeShapeType="1"/>
              </p:cNvSpPr>
              <p:nvPr/>
            </p:nvSpPr>
            <p:spPr bwMode="auto">
              <a:xfrm flipH="1">
                <a:off x="1200" y="4197"/>
                <a:ext cx="14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Line 195"/>
              <p:cNvSpPr>
                <a:spLocks noChangeShapeType="1"/>
              </p:cNvSpPr>
              <p:nvPr/>
            </p:nvSpPr>
            <p:spPr bwMode="auto">
              <a:xfrm flipH="1">
                <a:off x="1187" y="4199"/>
                <a:ext cx="13" cy="2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Line 196"/>
              <p:cNvSpPr>
                <a:spLocks noChangeShapeType="1"/>
              </p:cNvSpPr>
              <p:nvPr/>
            </p:nvSpPr>
            <p:spPr bwMode="auto">
              <a:xfrm flipH="1">
                <a:off x="1173" y="4201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Line 197"/>
              <p:cNvSpPr>
                <a:spLocks noChangeShapeType="1"/>
              </p:cNvSpPr>
              <p:nvPr/>
            </p:nvSpPr>
            <p:spPr bwMode="auto">
              <a:xfrm flipH="1">
                <a:off x="1159" y="4201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Line 198"/>
              <p:cNvSpPr>
                <a:spLocks noChangeShapeType="1"/>
              </p:cNvSpPr>
              <p:nvPr/>
            </p:nvSpPr>
            <p:spPr bwMode="auto">
              <a:xfrm flipH="1" flipV="1">
                <a:off x="1145" y="4201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Line 199"/>
              <p:cNvSpPr>
                <a:spLocks noChangeShapeType="1"/>
              </p:cNvSpPr>
              <p:nvPr/>
            </p:nvSpPr>
            <p:spPr bwMode="auto">
              <a:xfrm flipH="1" flipV="1">
                <a:off x="1131" y="4200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Line 200"/>
              <p:cNvSpPr>
                <a:spLocks noChangeShapeType="1"/>
              </p:cNvSpPr>
              <p:nvPr/>
            </p:nvSpPr>
            <p:spPr bwMode="auto">
              <a:xfrm flipH="1" flipV="1">
                <a:off x="1117" y="4199"/>
                <a:ext cx="14" cy="1"/>
              </a:xfrm>
              <a:prstGeom prst="line">
                <a:avLst/>
              </a:prstGeom>
              <a:grpFill/>
              <a:ln w="7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201"/>
              <p:cNvSpPr>
                <a:spLocks/>
              </p:cNvSpPr>
              <p:nvPr/>
            </p:nvSpPr>
            <p:spPr bwMode="auto">
              <a:xfrm>
                <a:off x="1207" y="3956"/>
                <a:ext cx="270" cy="20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66" y="0"/>
                  </a:cxn>
                  <a:cxn ang="0">
                    <a:pos x="270" y="49"/>
                  </a:cxn>
                  <a:cxn ang="0">
                    <a:pos x="261" y="49"/>
                  </a:cxn>
                  <a:cxn ang="0">
                    <a:pos x="259" y="43"/>
                  </a:cxn>
                  <a:cxn ang="0">
                    <a:pos x="257" y="38"/>
                  </a:cxn>
                  <a:cxn ang="0">
                    <a:pos x="256" y="33"/>
                  </a:cxn>
                  <a:cxn ang="0">
                    <a:pos x="253" y="30"/>
                  </a:cxn>
                  <a:cxn ang="0">
                    <a:pos x="249" y="26"/>
                  </a:cxn>
                  <a:cxn ang="0">
                    <a:pos x="245" y="23"/>
                  </a:cxn>
                  <a:cxn ang="0">
                    <a:pos x="240" y="20"/>
                  </a:cxn>
                  <a:cxn ang="0">
                    <a:pos x="234" y="17"/>
                  </a:cxn>
                  <a:cxn ang="0">
                    <a:pos x="227" y="15"/>
                  </a:cxn>
                  <a:cxn ang="0">
                    <a:pos x="220" y="14"/>
                  </a:cxn>
                  <a:cxn ang="0">
                    <a:pos x="211" y="13"/>
                  </a:cxn>
                  <a:cxn ang="0">
                    <a:pos x="202" y="13"/>
                  </a:cxn>
                  <a:cxn ang="0">
                    <a:pos x="157" y="13"/>
                  </a:cxn>
                  <a:cxn ang="0">
                    <a:pos x="157" y="172"/>
                  </a:cxn>
                  <a:cxn ang="0">
                    <a:pos x="157" y="178"/>
                  </a:cxn>
                  <a:cxn ang="0">
                    <a:pos x="157" y="183"/>
                  </a:cxn>
                  <a:cxn ang="0">
                    <a:pos x="158" y="187"/>
                  </a:cxn>
                  <a:cxn ang="0">
                    <a:pos x="159" y="191"/>
                  </a:cxn>
                  <a:cxn ang="0">
                    <a:pos x="161" y="194"/>
                  </a:cxn>
                  <a:cxn ang="0">
                    <a:pos x="163" y="196"/>
                  </a:cxn>
                  <a:cxn ang="0">
                    <a:pos x="167" y="198"/>
                  </a:cxn>
                  <a:cxn ang="0">
                    <a:pos x="172" y="200"/>
                  </a:cxn>
                  <a:cxn ang="0">
                    <a:pos x="177" y="201"/>
                  </a:cxn>
                  <a:cxn ang="0">
                    <a:pos x="184" y="202"/>
                  </a:cxn>
                  <a:cxn ang="0">
                    <a:pos x="191" y="202"/>
                  </a:cxn>
                  <a:cxn ang="0">
                    <a:pos x="202" y="202"/>
                  </a:cxn>
                  <a:cxn ang="0">
                    <a:pos x="202" y="208"/>
                  </a:cxn>
                  <a:cxn ang="0">
                    <a:pos x="66" y="208"/>
                  </a:cxn>
                  <a:cxn ang="0">
                    <a:pos x="66" y="202"/>
                  </a:cxn>
                  <a:cxn ang="0">
                    <a:pos x="77" y="202"/>
                  </a:cxn>
                  <a:cxn ang="0">
                    <a:pos x="85" y="202"/>
                  </a:cxn>
                  <a:cxn ang="0">
                    <a:pos x="91" y="201"/>
                  </a:cxn>
                  <a:cxn ang="0">
                    <a:pos x="97" y="199"/>
                  </a:cxn>
                  <a:cxn ang="0">
                    <a:pos x="102" y="197"/>
                  </a:cxn>
                  <a:cxn ang="0">
                    <a:pos x="106" y="194"/>
                  </a:cxn>
                  <a:cxn ang="0">
                    <a:pos x="108" y="192"/>
                  </a:cxn>
                  <a:cxn ang="0">
                    <a:pos x="109" y="190"/>
                  </a:cxn>
                  <a:cxn ang="0">
                    <a:pos x="110" y="186"/>
                  </a:cxn>
                  <a:cxn ang="0">
                    <a:pos x="111" y="182"/>
                  </a:cxn>
                  <a:cxn ang="0">
                    <a:pos x="111" y="177"/>
                  </a:cxn>
                  <a:cxn ang="0">
                    <a:pos x="111" y="172"/>
                  </a:cxn>
                  <a:cxn ang="0">
                    <a:pos x="111" y="13"/>
                  </a:cxn>
                  <a:cxn ang="0">
                    <a:pos x="64" y="13"/>
                  </a:cxn>
                  <a:cxn ang="0">
                    <a:pos x="57" y="13"/>
                  </a:cxn>
                  <a:cxn ang="0">
                    <a:pos x="50" y="14"/>
                  </a:cxn>
                  <a:cxn ang="0">
                    <a:pos x="45" y="14"/>
                  </a:cxn>
                  <a:cxn ang="0">
                    <a:pos x="41" y="15"/>
                  </a:cxn>
                  <a:cxn ang="0">
                    <a:pos x="35" y="17"/>
                  </a:cxn>
                  <a:cxn ang="0">
                    <a:pos x="30" y="19"/>
                  </a:cxn>
                  <a:cxn ang="0">
                    <a:pos x="24" y="22"/>
                  </a:cxn>
                  <a:cxn ang="0">
                    <a:pos x="20" y="26"/>
                  </a:cxn>
                  <a:cxn ang="0">
                    <a:pos x="17" y="30"/>
                  </a:cxn>
                  <a:cxn ang="0">
                    <a:pos x="14" y="34"/>
                  </a:cxn>
                  <a:cxn ang="0">
                    <a:pos x="12" y="38"/>
                  </a:cxn>
                  <a:cxn ang="0">
                    <a:pos x="10" y="43"/>
                  </a:cxn>
                  <a:cxn ang="0">
                    <a:pos x="9" y="49"/>
                  </a:cxn>
                  <a:cxn ang="0">
                    <a:pos x="0" y="49"/>
                  </a:cxn>
                  <a:cxn ang="0">
                    <a:pos x="4" y="0"/>
                  </a:cxn>
                </a:cxnLst>
                <a:rect l="0" t="0" r="r" b="b"/>
                <a:pathLst>
                  <a:path w="270" h="208">
                    <a:moveTo>
                      <a:pt x="4" y="0"/>
                    </a:moveTo>
                    <a:lnTo>
                      <a:pt x="266" y="0"/>
                    </a:lnTo>
                    <a:lnTo>
                      <a:pt x="270" y="49"/>
                    </a:lnTo>
                    <a:lnTo>
                      <a:pt x="261" y="49"/>
                    </a:lnTo>
                    <a:lnTo>
                      <a:pt x="259" y="43"/>
                    </a:lnTo>
                    <a:lnTo>
                      <a:pt x="257" y="38"/>
                    </a:lnTo>
                    <a:lnTo>
                      <a:pt x="256" y="33"/>
                    </a:lnTo>
                    <a:lnTo>
                      <a:pt x="253" y="30"/>
                    </a:lnTo>
                    <a:lnTo>
                      <a:pt x="249" y="26"/>
                    </a:lnTo>
                    <a:lnTo>
                      <a:pt x="245" y="23"/>
                    </a:lnTo>
                    <a:lnTo>
                      <a:pt x="240" y="20"/>
                    </a:lnTo>
                    <a:lnTo>
                      <a:pt x="234" y="17"/>
                    </a:lnTo>
                    <a:lnTo>
                      <a:pt x="227" y="15"/>
                    </a:lnTo>
                    <a:lnTo>
                      <a:pt x="220" y="14"/>
                    </a:lnTo>
                    <a:lnTo>
                      <a:pt x="211" y="13"/>
                    </a:lnTo>
                    <a:lnTo>
                      <a:pt x="202" y="13"/>
                    </a:lnTo>
                    <a:lnTo>
                      <a:pt x="157" y="13"/>
                    </a:lnTo>
                    <a:lnTo>
                      <a:pt x="157" y="172"/>
                    </a:lnTo>
                    <a:lnTo>
                      <a:pt x="157" y="178"/>
                    </a:lnTo>
                    <a:lnTo>
                      <a:pt x="157" y="183"/>
                    </a:lnTo>
                    <a:lnTo>
                      <a:pt x="158" y="187"/>
                    </a:lnTo>
                    <a:lnTo>
                      <a:pt x="159" y="191"/>
                    </a:lnTo>
                    <a:lnTo>
                      <a:pt x="161" y="194"/>
                    </a:lnTo>
                    <a:lnTo>
                      <a:pt x="163" y="196"/>
                    </a:lnTo>
                    <a:lnTo>
                      <a:pt x="167" y="198"/>
                    </a:lnTo>
                    <a:lnTo>
                      <a:pt x="172" y="200"/>
                    </a:lnTo>
                    <a:lnTo>
                      <a:pt x="177" y="201"/>
                    </a:lnTo>
                    <a:lnTo>
                      <a:pt x="184" y="202"/>
                    </a:lnTo>
                    <a:lnTo>
                      <a:pt x="191" y="202"/>
                    </a:lnTo>
                    <a:lnTo>
                      <a:pt x="202" y="202"/>
                    </a:lnTo>
                    <a:lnTo>
                      <a:pt x="202" y="208"/>
                    </a:lnTo>
                    <a:lnTo>
                      <a:pt x="66" y="208"/>
                    </a:lnTo>
                    <a:lnTo>
                      <a:pt x="66" y="202"/>
                    </a:lnTo>
                    <a:lnTo>
                      <a:pt x="77" y="202"/>
                    </a:lnTo>
                    <a:lnTo>
                      <a:pt x="85" y="202"/>
                    </a:lnTo>
                    <a:lnTo>
                      <a:pt x="91" y="201"/>
                    </a:lnTo>
                    <a:lnTo>
                      <a:pt x="97" y="199"/>
                    </a:lnTo>
                    <a:lnTo>
                      <a:pt x="102" y="197"/>
                    </a:lnTo>
                    <a:lnTo>
                      <a:pt x="106" y="194"/>
                    </a:lnTo>
                    <a:lnTo>
                      <a:pt x="108" y="192"/>
                    </a:lnTo>
                    <a:lnTo>
                      <a:pt x="109" y="190"/>
                    </a:lnTo>
                    <a:lnTo>
                      <a:pt x="110" y="186"/>
                    </a:lnTo>
                    <a:lnTo>
                      <a:pt x="111" y="182"/>
                    </a:lnTo>
                    <a:lnTo>
                      <a:pt x="111" y="177"/>
                    </a:lnTo>
                    <a:lnTo>
                      <a:pt x="111" y="172"/>
                    </a:lnTo>
                    <a:lnTo>
                      <a:pt x="111" y="13"/>
                    </a:lnTo>
                    <a:lnTo>
                      <a:pt x="64" y="13"/>
                    </a:lnTo>
                    <a:lnTo>
                      <a:pt x="57" y="13"/>
                    </a:lnTo>
                    <a:lnTo>
                      <a:pt x="50" y="14"/>
                    </a:lnTo>
                    <a:lnTo>
                      <a:pt x="45" y="14"/>
                    </a:lnTo>
                    <a:lnTo>
                      <a:pt x="41" y="15"/>
                    </a:lnTo>
                    <a:lnTo>
                      <a:pt x="35" y="17"/>
                    </a:lnTo>
                    <a:lnTo>
                      <a:pt x="30" y="19"/>
                    </a:lnTo>
                    <a:lnTo>
                      <a:pt x="24" y="22"/>
                    </a:lnTo>
                    <a:lnTo>
                      <a:pt x="20" y="26"/>
                    </a:lnTo>
                    <a:lnTo>
                      <a:pt x="17" y="30"/>
                    </a:lnTo>
                    <a:lnTo>
                      <a:pt x="14" y="34"/>
                    </a:lnTo>
                    <a:lnTo>
                      <a:pt x="12" y="38"/>
                    </a:lnTo>
                    <a:lnTo>
                      <a:pt x="10" y="43"/>
                    </a:lnTo>
                    <a:lnTo>
                      <a:pt x="9" y="49"/>
                    </a:lnTo>
                    <a:lnTo>
                      <a:pt x="0" y="49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202"/>
              <p:cNvSpPr>
                <a:spLocks noEditPoints="1"/>
              </p:cNvSpPr>
              <p:nvPr/>
            </p:nvSpPr>
            <p:spPr bwMode="auto">
              <a:xfrm>
                <a:off x="1143" y="4220"/>
                <a:ext cx="88" cy="38"/>
              </a:xfrm>
              <a:custGeom>
                <a:avLst/>
                <a:gdLst/>
                <a:ahLst/>
                <a:cxnLst>
                  <a:cxn ang="0">
                    <a:pos x="51" y="17"/>
                  </a:cxn>
                  <a:cxn ang="0">
                    <a:pos x="41" y="18"/>
                  </a:cxn>
                  <a:cxn ang="0">
                    <a:pos x="32" y="20"/>
                  </a:cxn>
                  <a:cxn ang="0">
                    <a:pos x="24" y="22"/>
                  </a:cxn>
                  <a:cxn ang="0">
                    <a:pos x="20" y="26"/>
                  </a:cxn>
                  <a:cxn ang="0">
                    <a:pos x="20" y="30"/>
                  </a:cxn>
                  <a:cxn ang="0">
                    <a:pos x="23" y="33"/>
                  </a:cxn>
                  <a:cxn ang="0">
                    <a:pos x="30" y="34"/>
                  </a:cxn>
                  <a:cxn ang="0">
                    <a:pos x="37" y="35"/>
                  </a:cxn>
                  <a:cxn ang="0">
                    <a:pos x="46" y="33"/>
                  </a:cxn>
                  <a:cxn ang="0">
                    <a:pos x="51" y="31"/>
                  </a:cxn>
                  <a:cxn ang="0">
                    <a:pos x="55" y="27"/>
                  </a:cxn>
                  <a:cxn ang="0">
                    <a:pos x="55" y="17"/>
                  </a:cxn>
                  <a:cxn ang="0">
                    <a:pos x="36" y="0"/>
                  </a:cxn>
                  <a:cxn ang="0">
                    <a:pos x="50" y="1"/>
                  </a:cxn>
                  <a:cxn ang="0">
                    <a:pos x="60" y="2"/>
                  </a:cxn>
                  <a:cxn ang="0">
                    <a:pos x="66" y="5"/>
                  </a:cxn>
                  <a:cxn ang="0">
                    <a:pos x="70" y="8"/>
                  </a:cxn>
                  <a:cxn ang="0">
                    <a:pos x="72" y="11"/>
                  </a:cxn>
                  <a:cxn ang="0">
                    <a:pos x="73" y="13"/>
                  </a:cxn>
                  <a:cxn ang="0">
                    <a:pos x="73" y="28"/>
                  </a:cxn>
                  <a:cxn ang="0">
                    <a:pos x="74" y="31"/>
                  </a:cxn>
                  <a:cxn ang="0">
                    <a:pos x="76" y="33"/>
                  </a:cxn>
                  <a:cxn ang="0">
                    <a:pos x="81" y="34"/>
                  </a:cxn>
                  <a:cxn ang="0">
                    <a:pos x="85" y="34"/>
                  </a:cxn>
                  <a:cxn ang="0">
                    <a:pos x="87" y="34"/>
                  </a:cxn>
                  <a:cxn ang="0">
                    <a:pos x="88" y="34"/>
                  </a:cxn>
                  <a:cxn ang="0">
                    <a:pos x="88" y="36"/>
                  </a:cxn>
                  <a:cxn ang="0">
                    <a:pos x="84" y="37"/>
                  </a:cxn>
                  <a:cxn ang="0">
                    <a:pos x="77" y="38"/>
                  </a:cxn>
                  <a:cxn ang="0">
                    <a:pos x="69" y="38"/>
                  </a:cxn>
                  <a:cxn ang="0">
                    <a:pos x="62" y="36"/>
                  </a:cxn>
                  <a:cxn ang="0">
                    <a:pos x="57" y="33"/>
                  </a:cxn>
                  <a:cxn ang="0">
                    <a:pos x="49" y="36"/>
                  </a:cxn>
                  <a:cxn ang="0">
                    <a:pos x="41" y="38"/>
                  </a:cxn>
                  <a:cxn ang="0">
                    <a:pos x="31" y="38"/>
                  </a:cxn>
                  <a:cxn ang="0">
                    <a:pos x="21" y="38"/>
                  </a:cxn>
                  <a:cxn ang="0">
                    <a:pos x="12" y="36"/>
                  </a:cxn>
                  <a:cxn ang="0">
                    <a:pos x="5" y="34"/>
                  </a:cxn>
                  <a:cxn ang="0">
                    <a:pos x="1" y="30"/>
                  </a:cxn>
                  <a:cxn ang="0">
                    <a:pos x="1" y="26"/>
                  </a:cxn>
                  <a:cxn ang="0">
                    <a:pos x="5" y="22"/>
                  </a:cxn>
                  <a:cxn ang="0">
                    <a:pos x="13" y="19"/>
                  </a:cxn>
                  <a:cxn ang="0">
                    <a:pos x="23" y="17"/>
                  </a:cxn>
                  <a:cxn ang="0">
                    <a:pos x="40" y="15"/>
                  </a:cxn>
                  <a:cxn ang="0">
                    <a:pos x="50" y="15"/>
                  </a:cxn>
                  <a:cxn ang="0">
                    <a:pos x="55" y="13"/>
                  </a:cxn>
                  <a:cxn ang="0">
                    <a:pos x="54" y="9"/>
                  </a:cxn>
                  <a:cxn ang="0">
                    <a:pos x="51" y="6"/>
                  </a:cxn>
                  <a:cxn ang="0">
                    <a:pos x="45" y="4"/>
                  </a:cxn>
                  <a:cxn ang="0">
                    <a:pos x="37" y="3"/>
                  </a:cxn>
                  <a:cxn ang="0">
                    <a:pos x="31" y="3"/>
                  </a:cxn>
                  <a:cxn ang="0">
                    <a:pos x="29" y="5"/>
                  </a:cxn>
                  <a:cxn ang="0">
                    <a:pos x="28" y="7"/>
                  </a:cxn>
                  <a:cxn ang="0">
                    <a:pos x="24" y="9"/>
                  </a:cxn>
                  <a:cxn ang="0">
                    <a:pos x="18" y="10"/>
                  </a:cxn>
                  <a:cxn ang="0">
                    <a:pos x="13" y="9"/>
                  </a:cxn>
                  <a:cxn ang="0">
                    <a:pos x="9" y="8"/>
                  </a:cxn>
                  <a:cxn ang="0">
                    <a:pos x="9" y="5"/>
                  </a:cxn>
                  <a:cxn ang="0">
                    <a:pos x="13" y="3"/>
                  </a:cxn>
                  <a:cxn ang="0">
                    <a:pos x="19" y="1"/>
                  </a:cxn>
                  <a:cxn ang="0">
                    <a:pos x="27" y="1"/>
                  </a:cxn>
                  <a:cxn ang="0">
                    <a:pos x="33" y="0"/>
                  </a:cxn>
                </a:cxnLst>
                <a:rect l="0" t="0" r="r" b="b"/>
                <a:pathLst>
                  <a:path w="88" h="38">
                    <a:moveTo>
                      <a:pt x="55" y="17"/>
                    </a:moveTo>
                    <a:lnTo>
                      <a:pt x="51" y="17"/>
                    </a:lnTo>
                    <a:lnTo>
                      <a:pt x="46" y="18"/>
                    </a:lnTo>
                    <a:lnTo>
                      <a:pt x="41" y="18"/>
                    </a:lnTo>
                    <a:lnTo>
                      <a:pt x="36" y="19"/>
                    </a:lnTo>
                    <a:lnTo>
                      <a:pt x="32" y="20"/>
                    </a:lnTo>
                    <a:lnTo>
                      <a:pt x="28" y="21"/>
                    </a:lnTo>
                    <a:lnTo>
                      <a:pt x="24" y="22"/>
                    </a:lnTo>
                    <a:lnTo>
                      <a:pt x="22" y="24"/>
                    </a:lnTo>
                    <a:lnTo>
                      <a:pt x="20" y="26"/>
                    </a:lnTo>
                    <a:lnTo>
                      <a:pt x="20" y="28"/>
                    </a:lnTo>
                    <a:lnTo>
                      <a:pt x="20" y="30"/>
                    </a:lnTo>
                    <a:lnTo>
                      <a:pt x="21" y="31"/>
                    </a:lnTo>
                    <a:lnTo>
                      <a:pt x="23" y="33"/>
                    </a:lnTo>
                    <a:lnTo>
                      <a:pt x="26" y="34"/>
                    </a:lnTo>
                    <a:lnTo>
                      <a:pt x="30" y="34"/>
                    </a:lnTo>
                    <a:lnTo>
                      <a:pt x="35" y="35"/>
                    </a:lnTo>
                    <a:lnTo>
                      <a:pt x="37" y="35"/>
                    </a:lnTo>
                    <a:lnTo>
                      <a:pt x="43" y="34"/>
                    </a:lnTo>
                    <a:lnTo>
                      <a:pt x="46" y="33"/>
                    </a:lnTo>
                    <a:lnTo>
                      <a:pt x="49" y="32"/>
                    </a:lnTo>
                    <a:lnTo>
                      <a:pt x="51" y="31"/>
                    </a:lnTo>
                    <a:lnTo>
                      <a:pt x="53" y="29"/>
                    </a:lnTo>
                    <a:lnTo>
                      <a:pt x="55" y="27"/>
                    </a:lnTo>
                    <a:lnTo>
                      <a:pt x="55" y="24"/>
                    </a:lnTo>
                    <a:lnTo>
                      <a:pt x="55" y="17"/>
                    </a:lnTo>
                    <a:close/>
                    <a:moveTo>
                      <a:pt x="33" y="0"/>
                    </a:moveTo>
                    <a:lnTo>
                      <a:pt x="36" y="0"/>
                    </a:lnTo>
                    <a:lnTo>
                      <a:pt x="44" y="0"/>
                    </a:lnTo>
                    <a:lnTo>
                      <a:pt x="50" y="1"/>
                    </a:lnTo>
                    <a:lnTo>
                      <a:pt x="55" y="1"/>
                    </a:lnTo>
                    <a:lnTo>
                      <a:pt x="60" y="2"/>
                    </a:lnTo>
                    <a:lnTo>
                      <a:pt x="63" y="4"/>
                    </a:lnTo>
                    <a:lnTo>
                      <a:pt x="66" y="5"/>
                    </a:lnTo>
                    <a:lnTo>
                      <a:pt x="68" y="6"/>
                    </a:lnTo>
                    <a:lnTo>
                      <a:pt x="70" y="8"/>
                    </a:lnTo>
                    <a:lnTo>
                      <a:pt x="71" y="9"/>
                    </a:lnTo>
                    <a:lnTo>
                      <a:pt x="72" y="11"/>
                    </a:lnTo>
                    <a:lnTo>
                      <a:pt x="73" y="12"/>
                    </a:lnTo>
                    <a:lnTo>
                      <a:pt x="73" y="13"/>
                    </a:lnTo>
                    <a:lnTo>
                      <a:pt x="73" y="14"/>
                    </a:lnTo>
                    <a:lnTo>
                      <a:pt x="73" y="28"/>
                    </a:lnTo>
                    <a:lnTo>
                      <a:pt x="73" y="30"/>
                    </a:lnTo>
                    <a:lnTo>
                      <a:pt x="74" y="31"/>
                    </a:lnTo>
                    <a:lnTo>
                      <a:pt x="75" y="32"/>
                    </a:lnTo>
                    <a:lnTo>
                      <a:pt x="76" y="33"/>
                    </a:lnTo>
                    <a:lnTo>
                      <a:pt x="78" y="34"/>
                    </a:lnTo>
                    <a:lnTo>
                      <a:pt x="81" y="34"/>
                    </a:lnTo>
                    <a:lnTo>
                      <a:pt x="83" y="34"/>
                    </a:lnTo>
                    <a:lnTo>
                      <a:pt x="85" y="34"/>
                    </a:lnTo>
                    <a:lnTo>
                      <a:pt x="86" y="33"/>
                    </a:lnTo>
                    <a:lnTo>
                      <a:pt x="87" y="34"/>
                    </a:lnTo>
                    <a:lnTo>
                      <a:pt x="87" y="34"/>
                    </a:lnTo>
                    <a:lnTo>
                      <a:pt x="88" y="34"/>
                    </a:lnTo>
                    <a:lnTo>
                      <a:pt x="88" y="35"/>
                    </a:lnTo>
                    <a:lnTo>
                      <a:pt x="88" y="36"/>
                    </a:lnTo>
                    <a:lnTo>
                      <a:pt x="86" y="36"/>
                    </a:lnTo>
                    <a:lnTo>
                      <a:pt x="84" y="37"/>
                    </a:lnTo>
                    <a:lnTo>
                      <a:pt x="81" y="38"/>
                    </a:lnTo>
                    <a:lnTo>
                      <a:pt x="77" y="38"/>
                    </a:lnTo>
                    <a:lnTo>
                      <a:pt x="74" y="38"/>
                    </a:lnTo>
                    <a:lnTo>
                      <a:pt x="69" y="38"/>
                    </a:lnTo>
                    <a:lnTo>
                      <a:pt x="65" y="37"/>
                    </a:lnTo>
                    <a:lnTo>
                      <a:pt x="62" y="36"/>
                    </a:lnTo>
                    <a:lnTo>
                      <a:pt x="59" y="35"/>
                    </a:lnTo>
                    <a:lnTo>
                      <a:pt x="57" y="33"/>
                    </a:lnTo>
                    <a:lnTo>
                      <a:pt x="53" y="35"/>
                    </a:lnTo>
                    <a:lnTo>
                      <a:pt x="49" y="36"/>
                    </a:lnTo>
                    <a:lnTo>
                      <a:pt x="45" y="37"/>
                    </a:lnTo>
                    <a:lnTo>
                      <a:pt x="41" y="38"/>
                    </a:lnTo>
                    <a:lnTo>
                      <a:pt x="36" y="38"/>
                    </a:lnTo>
                    <a:lnTo>
                      <a:pt x="31" y="38"/>
                    </a:lnTo>
                    <a:lnTo>
                      <a:pt x="25" y="38"/>
                    </a:lnTo>
                    <a:lnTo>
                      <a:pt x="21" y="38"/>
                    </a:lnTo>
                    <a:lnTo>
                      <a:pt x="16" y="37"/>
                    </a:lnTo>
                    <a:lnTo>
                      <a:pt x="12" y="36"/>
                    </a:lnTo>
                    <a:lnTo>
                      <a:pt x="8" y="35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1" y="30"/>
                    </a:lnTo>
                    <a:lnTo>
                      <a:pt x="0" y="28"/>
                    </a:lnTo>
                    <a:lnTo>
                      <a:pt x="1" y="26"/>
                    </a:lnTo>
                    <a:lnTo>
                      <a:pt x="3" y="24"/>
                    </a:lnTo>
                    <a:lnTo>
                      <a:pt x="5" y="22"/>
                    </a:lnTo>
                    <a:lnTo>
                      <a:pt x="9" y="20"/>
                    </a:lnTo>
                    <a:lnTo>
                      <a:pt x="13" y="19"/>
                    </a:lnTo>
                    <a:lnTo>
                      <a:pt x="18" y="18"/>
                    </a:lnTo>
                    <a:lnTo>
                      <a:pt x="23" y="17"/>
                    </a:lnTo>
                    <a:lnTo>
                      <a:pt x="34" y="16"/>
                    </a:lnTo>
                    <a:lnTo>
                      <a:pt x="40" y="15"/>
                    </a:lnTo>
                    <a:lnTo>
                      <a:pt x="45" y="15"/>
                    </a:lnTo>
                    <a:lnTo>
                      <a:pt x="50" y="15"/>
                    </a:lnTo>
                    <a:lnTo>
                      <a:pt x="55" y="14"/>
                    </a:lnTo>
                    <a:lnTo>
                      <a:pt x="55" y="13"/>
                    </a:lnTo>
                    <a:lnTo>
                      <a:pt x="54" y="11"/>
                    </a:lnTo>
                    <a:lnTo>
                      <a:pt x="54" y="9"/>
                    </a:lnTo>
                    <a:lnTo>
                      <a:pt x="52" y="8"/>
                    </a:lnTo>
                    <a:lnTo>
                      <a:pt x="51" y="6"/>
                    </a:lnTo>
                    <a:lnTo>
                      <a:pt x="48" y="5"/>
                    </a:lnTo>
                    <a:lnTo>
                      <a:pt x="45" y="4"/>
                    </a:lnTo>
                    <a:lnTo>
                      <a:pt x="41" y="3"/>
                    </a:lnTo>
                    <a:lnTo>
                      <a:pt x="37" y="3"/>
                    </a:lnTo>
                    <a:lnTo>
                      <a:pt x="34" y="3"/>
                    </a:lnTo>
                    <a:lnTo>
                      <a:pt x="31" y="3"/>
                    </a:lnTo>
                    <a:lnTo>
                      <a:pt x="30" y="4"/>
                    </a:lnTo>
                    <a:lnTo>
                      <a:pt x="29" y="5"/>
                    </a:lnTo>
                    <a:lnTo>
                      <a:pt x="29" y="6"/>
                    </a:lnTo>
                    <a:lnTo>
                      <a:pt x="28" y="7"/>
                    </a:lnTo>
                    <a:lnTo>
                      <a:pt x="27" y="9"/>
                    </a:lnTo>
                    <a:lnTo>
                      <a:pt x="24" y="9"/>
                    </a:lnTo>
                    <a:lnTo>
                      <a:pt x="21" y="10"/>
                    </a:lnTo>
                    <a:lnTo>
                      <a:pt x="18" y="10"/>
                    </a:lnTo>
                    <a:lnTo>
                      <a:pt x="15" y="10"/>
                    </a:lnTo>
                    <a:lnTo>
                      <a:pt x="13" y="9"/>
                    </a:lnTo>
                    <a:lnTo>
                      <a:pt x="11" y="9"/>
                    </a:lnTo>
                    <a:lnTo>
                      <a:pt x="9" y="8"/>
                    </a:lnTo>
                    <a:lnTo>
                      <a:pt x="9" y="6"/>
                    </a:lnTo>
                    <a:lnTo>
                      <a:pt x="9" y="5"/>
                    </a:lnTo>
                    <a:lnTo>
                      <a:pt x="11" y="4"/>
                    </a:lnTo>
                    <a:lnTo>
                      <a:pt x="13" y="3"/>
                    </a:lnTo>
                    <a:lnTo>
                      <a:pt x="16" y="2"/>
                    </a:lnTo>
                    <a:lnTo>
                      <a:pt x="19" y="1"/>
                    </a:lnTo>
                    <a:lnTo>
                      <a:pt x="23" y="1"/>
                    </a:lnTo>
                    <a:lnTo>
                      <a:pt x="27" y="1"/>
                    </a:lnTo>
                    <a:lnTo>
                      <a:pt x="30" y="0"/>
                    </a:lnTo>
                    <a:lnTo>
                      <a:pt x="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203"/>
              <p:cNvSpPr>
                <a:spLocks/>
              </p:cNvSpPr>
              <p:nvPr/>
            </p:nvSpPr>
            <p:spPr bwMode="auto">
              <a:xfrm>
                <a:off x="1225" y="4214"/>
                <a:ext cx="58" cy="44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31" y="7"/>
                  </a:cxn>
                  <a:cxn ang="0">
                    <a:pos x="53" y="7"/>
                  </a:cxn>
                  <a:cxn ang="0">
                    <a:pos x="53" y="11"/>
                  </a:cxn>
                  <a:cxn ang="0">
                    <a:pos x="31" y="11"/>
                  </a:cxn>
                  <a:cxn ang="0">
                    <a:pos x="31" y="34"/>
                  </a:cxn>
                  <a:cxn ang="0">
                    <a:pos x="31" y="35"/>
                  </a:cxn>
                  <a:cxn ang="0">
                    <a:pos x="32" y="36"/>
                  </a:cxn>
                  <a:cxn ang="0">
                    <a:pos x="32" y="38"/>
                  </a:cxn>
                  <a:cxn ang="0">
                    <a:pos x="34" y="39"/>
                  </a:cxn>
                  <a:cxn ang="0">
                    <a:pos x="36" y="40"/>
                  </a:cxn>
                  <a:cxn ang="0">
                    <a:pos x="39" y="40"/>
                  </a:cxn>
                  <a:cxn ang="0">
                    <a:pos x="43" y="40"/>
                  </a:cxn>
                  <a:cxn ang="0">
                    <a:pos x="46" y="40"/>
                  </a:cxn>
                  <a:cxn ang="0">
                    <a:pos x="48" y="40"/>
                  </a:cxn>
                  <a:cxn ang="0">
                    <a:pos x="50" y="40"/>
                  </a:cxn>
                  <a:cxn ang="0">
                    <a:pos x="53" y="39"/>
                  </a:cxn>
                  <a:cxn ang="0">
                    <a:pos x="54" y="39"/>
                  </a:cxn>
                  <a:cxn ang="0">
                    <a:pos x="58" y="41"/>
                  </a:cxn>
                  <a:cxn ang="0">
                    <a:pos x="54" y="42"/>
                  </a:cxn>
                  <a:cxn ang="0">
                    <a:pos x="50" y="43"/>
                  </a:cxn>
                  <a:cxn ang="0">
                    <a:pos x="45" y="44"/>
                  </a:cxn>
                  <a:cxn ang="0">
                    <a:pos x="40" y="44"/>
                  </a:cxn>
                  <a:cxn ang="0">
                    <a:pos x="35" y="44"/>
                  </a:cxn>
                  <a:cxn ang="0">
                    <a:pos x="30" y="44"/>
                  </a:cxn>
                  <a:cxn ang="0">
                    <a:pos x="25" y="44"/>
                  </a:cxn>
                  <a:cxn ang="0">
                    <a:pos x="22" y="43"/>
                  </a:cxn>
                  <a:cxn ang="0">
                    <a:pos x="19" y="42"/>
                  </a:cxn>
                  <a:cxn ang="0">
                    <a:pos x="17" y="41"/>
                  </a:cxn>
                  <a:cxn ang="0">
                    <a:pos x="15" y="39"/>
                  </a:cxn>
                  <a:cxn ang="0">
                    <a:pos x="14" y="38"/>
                  </a:cxn>
                  <a:cxn ang="0">
                    <a:pos x="14" y="37"/>
                  </a:cxn>
                  <a:cxn ang="0">
                    <a:pos x="13" y="35"/>
                  </a:cxn>
                  <a:cxn ang="0">
                    <a:pos x="13" y="11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1" y="9"/>
                  </a:cxn>
                  <a:cxn ang="0">
                    <a:pos x="2" y="8"/>
                  </a:cxn>
                  <a:cxn ang="0">
                    <a:pos x="3" y="8"/>
                  </a:cxn>
                  <a:cxn ang="0">
                    <a:pos x="7" y="8"/>
                  </a:cxn>
                  <a:cxn ang="0">
                    <a:pos x="9" y="8"/>
                  </a:cxn>
                  <a:cxn ang="0">
                    <a:pos x="11" y="8"/>
                  </a:cxn>
                  <a:cxn ang="0">
                    <a:pos x="12" y="7"/>
                  </a:cxn>
                  <a:cxn ang="0">
                    <a:pos x="13" y="6"/>
                  </a:cxn>
                  <a:cxn ang="0">
                    <a:pos x="13" y="5"/>
                  </a:cxn>
                  <a:cxn ang="0">
                    <a:pos x="13" y="3"/>
                  </a:cxn>
                  <a:cxn ang="0">
                    <a:pos x="14" y="2"/>
                  </a:cxn>
                  <a:cxn ang="0">
                    <a:pos x="15" y="1"/>
                  </a:cxn>
                  <a:cxn ang="0">
                    <a:pos x="17" y="1"/>
                  </a:cxn>
                  <a:cxn ang="0">
                    <a:pos x="19" y="1"/>
                  </a:cxn>
                  <a:cxn ang="0">
                    <a:pos x="31" y="0"/>
                  </a:cxn>
                </a:cxnLst>
                <a:rect l="0" t="0" r="r" b="b"/>
                <a:pathLst>
                  <a:path w="58" h="44">
                    <a:moveTo>
                      <a:pt x="31" y="0"/>
                    </a:moveTo>
                    <a:lnTo>
                      <a:pt x="31" y="7"/>
                    </a:lnTo>
                    <a:lnTo>
                      <a:pt x="53" y="7"/>
                    </a:lnTo>
                    <a:lnTo>
                      <a:pt x="53" y="11"/>
                    </a:lnTo>
                    <a:lnTo>
                      <a:pt x="31" y="11"/>
                    </a:lnTo>
                    <a:lnTo>
                      <a:pt x="31" y="34"/>
                    </a:lnTo>
                    <a:lnTo>
                      <a:pt x="31" y="35"/>
                    </a:lnTo>
                    <a:lnTo>
                      <a:pt x="32" y="36"/>
                    </a:lnTo>
                    <a:lnTo>
                      <a:pt x="32" y="38"/>
                    </a:lnTo>
                    <a:lnTo>
                      <a:pt x="34" y="39"/>
                    </a:lnTo>
                    <a:lnTo>
                      <a:pt x="36" y="40"/>
                    </a:lnTo>
                    <a:lnTo>
                      <a:pt x="39" y="40"/>
                    </a:lnTo>
                    <a:lnTo>
                      <a:pt x="43" y="40"/>
                    </a:lnTo>
                    <a:lnTo>
                      <a:pt x="46" y="40"/>
                    </a:lnTo>
                    <a:lnTo>
                      <a:pt x="48" y="40"/>
                    </a:lnTo>
                    <a:lnTo>
                      <a:pt x="50" y="40"/>
                    </a:lnTo>
                    <a:lnTo>
                      <a:pt x="53" y="39"/>
                    </a:lnTo>
                    <a:lnTo>
                      <a:pt x="54" y="39"/>
                    </a:lnTo>
                    <a:lnTo>
                      <a:pt x="58" y="41"/>
                    </a:lnTo>
                    <a:lnTo>
                      <a:pt x="54" y="42"/>
                    </a:lnTo>
                    <a:lnTo>
                      <a:pt x="50" y="43"/>
                    </a:lnTo>
                    <a:lnTo>
                      <a:pt x="45" y="44"/>
                    </a:lnTo>
                    <a:lnTo>
                      <a:pt x="40" y="44"/>
                    </a:lnTo>
                    <a:lnTo>
                      <a:pt x="35" y="44"/>
                    </a:lnTo>
                    <a:lnTo>
                      <a:pt x="30" y="44"/>
                    </a:lnTo>
                    <a:lnTo>
                      <a:pt x="25" y="44"/>
                    </a:lnTo>
                    <a:lnTo>
                      <a:pt x="22" y="43"/>
                    </a:lnTo>
                    <a:lnTo>
                      <a:pt x="19" y="42"/>
                    </a:lnTo>
                    <a:lnTo>
                      <a:pt x="17" y="41"/>
                    </a:lnTo>
                    <a:lnTo>
                      <a:pt x="15" y="39"/>
                    </a:lnTo>
                    <a:lnTo>
                      <a:pt x="14" y="38"/>
                    </a:lnTo>
                    <a:lnTo>
                      <a:pt x="14" y="37"/>
                    </a:lnTo>
                    <a:lnTo>
                      <a:pt x="13" y="35"/>
                    </a:lnTo>
                    <a:lnTo>
                      <a:pt x="13" y="11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7" y="8"/>
                    </a:lnTo>
                    <a:lnTo>
                      <a:pt x="9" y="8"/>
                    </a:lnTo>
                    <a:lnTo>
                      <a:pt x="11" y="8"/>
                    </a:lnTo>
                    <a:lnTo>
                      <a:pt x="12" y="7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204"/>
              <p:cNvSpPr>
                <a:spLocks noEditPoints="1"/>
              </p:cNvSpPr>
              <p:nvPr/>
            </p:nvSpPr>
            <p:spPr bwMode="auto">
              <a:xfrm>
                <a:off x="1281" y="4220"/>
                <a:ext cx="84" cy="38"/>
              </a:xfrm>
              <a:custGeom>
                <a:avLst/>
                <a:gdLst/>
                <a:ahLst/>
                <a:cxnLst>
                  <a:cxn ang="0">
                    <a:pos x="38" y="3"/>
                  </a:cxn>
                  <a:cxn ang="0">
                    <a:pos x="29" y="5"/>
                  </a:cxn>
                  <a:cxn ang="0">
                    <a:pos x="23" y="8"/>
                  </a:cxn>
                  <a:cxn ang="0">
                    <a:pos x="20" y="12"/>
                  </a:cxn>
                  <a:cxn ang="0">
                    <a:pos x="63" y="14"/>
                  </a:cxn>
                  <a:cxn ang="0">
                    <a:pos x="63" y="10"/>
                  </a:cxn>
                  <a:cxn ang="0">
                    <a:pos x="59" y="7"/>
                  </a:cxn>
                  <a:cxn ang="0">
                    <a:pos x="53" y="4"/>
                  </a:cxn>
                  <a:cxn ang="0">
                    <a:pos x="43" y="3"/>
                  </a:cxn>
                  <a:cxn ang="0">
                    <a:pos x="52" y="0"/>
                  </a:cxn>
                  <a:cxn ang="0">
                    <a:pos x="66" y="2"/>
                  </a:cxn>
                  <a:cxn ang="0">
                    <a:pos x="75" y="6"/>
                  </a:cxn>
                  <a:cxn ang="0">
                    <a:pos x="81" y="12"/>
                  </a:cxn>
                  <a:cxn ang="0">
                    <a:pos x="83" y="18"/>
                  </a:cxn>
                  <a:cxn ang="0">
                    <a:pos x="19" y="21"/>
                  </a:cxn>
                  <a:cxn ang="0">
                    <a:pos x="22" y="26"/>
                  </a:cxn>
                  <a:cxn ang="0">
                    <a:pos x="28" y="30"/>
                  </a:cxn>
                  <a:cxn ang="0">
                    <a:pos x="38" y="33"/>
                  </a:cxn>
                  <a:cxn ang="0">
                    <a:pos x="51" y="35"/>
                  </a:cxn>
                  <a:cxn ang="0">
                    <a:pos x="64" y="33"/>
                  </a:cxn>
                  <a:cxn ang="0">
                    <a:pos x="74" y="30"/>
                  </a:cxn>
                  <a:cxn ang="0">
                    <a:pos x="84" y="30"/>
                  </a:cxn>
                  <a:cxn ang="0">
                    <a:pos x="74" y="35"/>
                  </a:cxn>
                  <a:cxn ang="0">
                    <a:pos x="62" y="37"/>
                  </a:cxn>
                  <a:cxn ang="0">
                    <a:pos x="47" y="38"/>
                  </a:cxn>
                  <a:cxn ang="0">
                    <a:pos x="32" y="37"/>
                  </a:cxn>
                  <a:cxn ang="0">
                    <a:pos x="19" y="35"/>
                  </a:cxn>
                  <a:cxn ang="0">
                    <a:pos x="9" y="31"/>
                  </a:cxn>
                  <a:cxn ang="0">
                    <a:pos x="2" y="25"/>
                  </a:cxn>
                  <a:cxn ang="0">
                    <a:pos x="0" y="19"/>
                  </a:cxn>
                  <a:cxn ang="0">
                    <a:pos x="3" y="12"/>
                  </a:cxn>
                  <a:cxn ang="0">
                    <a:pos x="10" y="7"/>
                  </a:cxn>
                  <a:cxn ang="0">
                    <a:pos x="21" y="2"/>
                  </a:cxn>
                  <a:cxn ang="0">
                    <a:pos x="36" y="0"/>
                  </a:cxn>
                </a:cxnLst>
                <a:rect l="0" t="0" r="r" b="b"/>
                <a:pathLst>
                  <a:path w="84" h="38">
                    <a:moveTo>
                      <a:pt x="43" y="3"/>
                    </a:moveTo>
                    <a:lnTo>
                      <a:pt x="38" y="3"/>
                    </a:lnTo>
                    <a:lnTo>
                      <a:pt x="33" y="4"/>
                    </a:lnTo>
                    <a:lnTo>
                      <a:pt x="29" y="5"/>
                    </a:lnTo>
                    <a:lnTo>
                      <a:pt x="26" y="7"/>
                    </a:lnTo>
                    <a:lnTo>
                      <a:pt x="23" y="8"/>
                    </a:lnTo>
                    <a:lnTo>
                      <a:pt x="22" y="10"/>
                    </a:lnTo>
                    <a:lnTo>
                      <a:pt x="20" y="12"/>
                    </a:lnTo>
                    <a:lnTo>
                      <a:pt x="20" y="14"/>
                    </a:lnTo>
                    <a:lnTo>
                      <a:pt x="63" y="14"/>
                    </a:lnTo>
                    <a:lnTo>
                      <a:pt x="63" y="12"/>
                    </a:lnTo>
                    <a:lnTo>
                      <a:pt x="63" y="10"/>
                    </a:lnTo>
                    <a:lnTo>
                      <a:pt x="61" y="8"/>
                    </a:lnTo>
                    <a:lnTo>
                      <a:pt x="59" y="7"/>
                    </a:lnTo>
                    <a:lnTo>
                      <a:pt x="57" y="5"/>
                    </a:lnTo>
                    <a:lnTo>
                      <a:pt x="53" y="4"/>
                    </a:lnTo>
                    <a:lnTo>
                      <a:pt x="49" y="3"/>
                    </a:lnTo>
                    <a:lnTo>
                      <a:pt x="43" y="3"/>
                    </a:lnTo>
                    <a:close/>
                    <a:moveTo>
                      <a:pt x="44" y="0"/>
                    </a:moveTo>
                    <a:lnTo>
                      <a:pt x="52" y="0"/>
                    </a:lnTo>
                    <a:lnTo>
                      <a:pt x="59" y="1"/>
                    </a:lnTo>
                    <a:lnTo>
                      <a:pt x="66" y="2"/>
                    </a:lnTo>
                    <a:lnTo>
                      <a:pt x="71" y="4"/>
                    </a:lnTo>
                    <a:lnTo>
                      <a:pt x="75" y="6"/>
                    </a:lnTo>
                    <a:lnTo>
                      <a:pt x="79" y="9"/>
                    </a:lnTo>
                    <a:lnTo>
                      <a:pt x="81" y="12"/>
                    </a:lnTo>
                    <a:lnTo>
                      <a:pt x="82" y="15"/>
                    </a:lnTo>
                    <a:lnTo>
                      <a:pt x="83" y="18"/>
                    </a:lnTo>
                    <a:lnTo>
                      <a:pt x="19" y="18"/>
                    </a:lnTo>
                    <a:lnTo>
                      <a:pt x="19" y="21"/>
                    </a:lnTo>
                    <a:lnTo>
                      <a:pt x="20" y="23"/>
                    </a:lnTo>
                    <a:lnTo>
                      <a:pt x="22" y="26"/>
                    </a:lnTo>
                    <a:lnTo>
                      <a:pt x="25" y="28"/>
                    </a:lnTo>
                    <a:lnTo>
                      <a:pt x="28" y="30"/>
                    </a:lnTo>
                    <a:lnTo>
                      <a:pt x="33" y="32"/>
                    </a:lnTo>
                    <a:lnTo>
                      <a:pt x="38" y="33"/>
                    </a:lnTo>
                    <a:lnTo>
                      <a:pt x="44" y="34"/>
                    </a:lnTo>
                    <a:lnTo>
                      <a:pt x="51" y="35"/>
                    </a:lnTo>
                    <a:lnTo>
                      <a:pt x="58" y="34"/>
                    </a:lnTo>
                    <a:lnTo>
                      <a:pt x="64" y="33"/>
                    </a:lnTo>
                    <a:lnTo>
                      <a:pt x="69" y="32"/>
                    </a:lnTo>
                    <a:lnTo>
                      <a:pt x="74" y="30"/>
                    </a:lnTo>
                    <a:lnTo>
                      <a:pt x="78" y="28"/>
                    </a:lnTo>
                    <a:lnTo>
                      <a:pt x="84" y="30"/>
                    </a:lnTo>
                    <a:lnTo>
                      <a:pt x="79" y="33"/>
                    </a:lnTo>
                    <a:lnTo>
                      <a:pt x="74" y="35"/>
                    </a:lnTo>
                    <a:lnTo>
                      <a:pt x="68" y="36"/>
                    </a:lnTo>
                    <a:lnTo>
                      <a:pt x="62" y="37"/>
                    </a:lnTo>
                    <a:lnTo>
                      <a:pt x="55" y="38"/>
                    </a:lnTo>
                    <a:lnTo>
                      <a:pt x="47" y="38"/>
                    </a:lnTo>
                    <a:lnTo>
                      <a:pt x="39" y="38"/>
                    </a:lnTo>
                    <a:lnTo>
                      <a:pt x="32" y="37"/>
                    </a:lnTo>
                    <a:lnTo>
                      <a:pt x="25" y="36"/>
                    </a:lnTo>
                    <a:lnTo>
                      <a:pt x="19" y="35"/>
                    </a:lnTo>
                    <a:lnTo>
                      <a:pt x="14" y="33"/>
                    </a:lnTo>
                    <a:lnTo>
                      <a:pt x="9" y="31"/>
                    </a:lnTo>
                    <a:lnTo>
                      <a:pt x="5" y="28"/>
                    </a:lnTo>
                    <a:lnTo>
                      <a:pt x="2" y="25"/>
                    </a:lnTo>
                    <a:lnTo>
                      <a:pt x="1" y="22"/>
                    </a:lnTo>
                    <a:lnTo>
                      <a:pt x="0" y="19"/>
                    </a:lnTo>
                    <a:lnTo>
                      <a:pt x="1" y="15"/>
                    </a:lnTo>
                    <a:lnTo>
                      <a:pt x="3" y="12"/>
                    </a:lnTo>
                    <a:lnTo>
                      <a:pt x="6" y="9"/>
                    </a:lnTo>
                    <a:lnTo>
                      <a:pt x="10" y="7"/>
                    </a:lnTo>
                    <a:lnTo>
                      <a:pt x="15" y="4"/>
                    </a:lnTo>
                    <a:lnTo>
                      <a:pt x="21" y="2"/>
                    </a:lnTo>
                    <a:lnTo>
                      <a:pt x="28" y="1"/>
                    </a:lnTo>
                    <a:lnTo>
                      <a:pt x="36" y="0"/>
                    </a:lnTo>
                    <a:lnTo>
                      <a:pt x="4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Freeform 206"/>
            <p:cNvSpPr>
              <a:spLocks/>
            </p:cNvSpPr>
            <p:nvPr/>
          </p:nvSpPr>
          <p:spPr bwMode="auto">
            <a:xfrm>
              <a:off x="1370" y="4220"/>
              <a:ext cx="66" cy="37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64" y="2"/>
                </a:cxn>
                <a:cxn ang="0">
                  <a:pos x="66" y="4"/>
                </a:cxn>
                <a:cxn ang="0">
                  <a:pos x="64" y="7"/>
                </a:cxn>
                <a:cxn ang="0">
                  <a:pos x="59" y="8"/>
                </a:cxn>
                <a:cxn ang="0">
                  <a:pos x="52" y="8"/>
                </a:cxn>
                <a:cxn ang="0">
                  <a:pos x="48" y="7"/>
                </a:cxn>
                <a:cxn ang="0">
                  <a:pos x="42" y="8"/>
                </a:cxn>
                <a:cxn ang="0">
                  <a:pos x="36" y="11"/>
                </a:cxn>
                <a:cxn ang="0">
                  <a:pos x="32" y="16"/>
                </a:cxn>
                <a:cxn ang="0">
                  <a:pos x="29" y="22"/>
                </a:cxn>
                <a:cxn ang="0">
                  <a:pos x="28" y="31"/>
                </a:cxn>
                <a:cxn ang="0">
                  <a:pos x="30" y="33"/>
                </a:cxn>
                <a:cxn ang="0">
                  <a:pos x="32" y="34"/>
                </a:cxn>
                <a:cxn ang="0">
                  <a:pos x="37" y="34"/>
                </a:cxn>
                <a:cxn ang="0">
                  <a:pos x="39" y="35"/>
                </a:cxn>
                <a:cxn ang="0">
                  <a:pos x="40" y="37"/>
                </a:cxn>
                <a:cxn ang="0">
                  <a:pos x="0" y="36"/>
                </a:cxn>
                <a:cxn ang="0">
                  <a:pos x="1" y="34"/>
                </a:cxn>
                <a:cxn ang="0">
                  <a:pos x="4" y="34"/>
                </a:cxn>
                <a:cxn ang="0">
                  <a:pos x="9" y="34"/>
                </a:cxn>
                <a:cxn ang="0">
                  <a:pos x="11" y="32"/>
                </a:cxn>
                <a:cxn ang="0">
                  <a:pos x="11" y="7"/>
                </a:cxn>
                <a:cxn ang="0">
                  <a:pos x="10" y="5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1" y="3"/>
                </a:cxn>
                <a:cxn ang="0">
                  <a:pos x="0" y="1"/>
                </a:cxn>
                <a:cxn ang="0">
                  <a:pos x="29" y="12"/>
                </a:cxn>
                <a:cxn ang="0">
                  <a:pos x="31" y="10"/>
                </a:cxn>
                <a:cxn ang="0">
                  <a:pos x="35" y="6"/>
                </a:cxn>
                <a:cxn ang="0">
                  <a:pos x="41" y="3"/>
                </a:cxn>
                <a:cxn ang="0">
                  <a:pos x="49" y="0"/>
                </a:cxn>
              </a:cxnLst>
              <a:rect l="0" t="0" r="r" b="b"/>
              <a:pathLst>
                <a:path w="66" h="37">
                  <a:moveTo>
                    <a:pt x="54" y="0"/>
                  </a:moveTo>
                  <a:lnTo>
                    <a:pt x="58" y="0"/>
                  </a:lnTo>
                  <a:lnTo>
                    <a:pt x="61" y="1"/>
                  </a:lnTo>
                  <a:lnTo>
                    <a:pt x="64" y="2"/>
                  </a:lnTo>
                  <a:lnTo>
                    <a:pt x="66" y="3"/>
                  </a:lnTo>
                  <a:lnTo>
                    <a:pt x="66" y="4"/>
                  </a:lnTo>
                  <a:lnTo>
                    <a:pt x="66" y="6"/>
                  </a:lnTo>
                  <a:lnTo>
                    <a:pt x="64" y="7"/>
                  </a:lnTo>
                  <a:lnTo>
                    <a:pt x="62" y="7"/>
                  </a:lnTo>
                  <a:lnTo>
                    <a:pt x="59" y="8"/>
                  </a:lnTo>
                  <a:lnTo>
                    <a:pt x="56" y="8"/>
                  </a:lnTo>
                  <a:lnTo>
                    <a:pt x="52" y="8"/>
                  </a:lnTo>
                  <a:lnTo>
                    <a:pt x="50" y="8"/>
                  </a:lnTo>
                  <a:lnTo>
                    <a:pt x="48" y="7"/>
                  </a:lnTo>
                  <a:lnTo>
                    <a:pt x="46" y="7"/>
                  </a:lnTo>
                  <a:lnTo>
                    <a:pt x="42" y="8"/>
                  </a:lnTo>
                  <a:lnTo>
                    <a:pt x="39" y="9"/>
                  </a:lnTo>
                  <a:lnTo>
                    <a:pt x="36" y="11"/>
                  </a:lnTo>
                  <a:lnTo>
                    <a:pt x="34" y="14"/>
                  </a:lnTo>
                  <a:lnTo>
                    <a:pt x="32" y="16"/>
                  </a:lnTo>
                  <a:lnTo>
                    <a:pt x="30" y="19"/>
                  </a:lnTo>
                  <a:lnTo>
                    <a:pt x="29" y="22"/>
                  </a:lnTo>
                  <a:lnTo>
                    <a:pt x="28" y="24"/>
                  </a:lnTo>
                  <a:lnTo>
                    <a:pt x="28" y="31"/>
                  </a:lnTo>
                  <a:lnTo>
                    <a:pt x="29" y="32"/>
                  </a:lnTo>
                  <a:lnTo>
                    <a:pt x="30" y="33"/>
                  </a:lnTo>
                  <a:lnTo>
                    <a:pt x="31" y="34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7" y="34"/>
                  </a:lnTo>
                  <a:lnTo>
                    <a:pt x="39" y="34"/>
                  </a:lnTo>
                  <a:lnTo>
                    <a:pt x="39" y="35"/>
                  </a:lnTo>
                  <a:lnTo>
                    <a:pt x="40" y="36"/>
                  </a:lnTo>
                  <a:lnTo>
                    <a:pt x="40" y="37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3" y="34"/>
                  </a:lnTo>
                  <a:lnTo>
                    <a:pt x="4" y="34"/>
                  </a:lnTo>
                  <a:lnTo>
                    <a:pt x="7" y="34"/>
                  </a:lnTo>
                  <a:lnTo>
                    <a:pt x="9" y="34"/>
                  </a:lnTo>
                  <a:lnTo>
                    <a:pt x="10" y="33"/>
                  </a:lnTo>
                  <a:lnTo>
                    <a:pt x="11" y="32"/>
                  </a:lnTo>
                  <a:lnTo>
                    <a:pt x="11" y="31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29" y="1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31" y="10"/>
                  </a:lnTo>
                  <a:lnTo>
                    <a:pt x="32" y="8"/>
                  </a:lnTo>
                  <a:lnTo>
                    <a:pt x="35" y="6"/>
                  </a:lnTo>
                  <a:lnTo>
                    <a:pt x="38" y="4"/>
                  </a:lnTo>
                  <a:lnTo>
                    <a:pt x="41" y="3"/>
                  </a:lnTo>
                  <a:lnTo>
                    <a:pt x="45" y="1"/>
                  </a:lnTo>
                  <a:lnTo>
                    <a:pt x="49" y="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07"/>
            <p:cNvSpPr>
              <a:spLocks/>
            </p:cNvSpPr>
            <p:nvPr/>
          </p:nvSpPr>
          <p:spPr bwMode="auto">
            <a:xfrm>
              <a:off x="1438" y="4211"/>
              <a:ext cx="37" cy="46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40"/>
                </a:cxn>
                <a:cxn ang="0">
                  <a:pos x="28" y="41"/>
                </a:cxn>
                <a:cxn ang="0">
                  <a:pos x="28" y="42"/>
                </a:cxn>
                <a:cxn ang="0">
                  <a:pos x="30" y="43"/>
                </a:cxn>
                <a:cxn ang="0">
                  <a:pos x="31" y="43"/>
                </a:cxn>
                <a:cxn ang="0">
                  <a:pos x="33" y="43"/>
                </a:cxn>
                <a:cxn ang="0">
                  <a:pos x="34" y="43"/>
                </a:cxn>
                <a:cxn ang="0">
                  <a:pos x="35" y="43"/>
                </a:cxn>
                <a:cxn ang="0">
                  <a:pos x="36" y="44"/>
                </a:cxn>
                <a:cxn ang="0">
                  <a:pos x="37" y="45"/>
                </a:cxn>
                <a:cxn ang="0">
                  <a:pos x="37" y="46"/>
                </a:cxn>
                <a:cxn ang="0">
                  <a:pos x="0" y="46"/>
                </a:cxn>
                <a:cxn ang="0">
                  <a:pos x="0" y="45"/>
                </a:cxn>
                <a:cxn ang="0">
                  <a:pos x="0" y="44"/>
                </a:cxn>
                <a:cxn ang="0">
                  <a:pos x="1" y="43"/>
                </a:cxn>
                <a:cxn ang="0">
                  <a:pos x="2" y="43"/>
                </a:cxn>
                <a:cxn ang="0">
                  <a:pos x="4" y="43"/>
                </a:cxn>
                <a:cxn ang="0">
                  <a:pos x="5" y="43"/>
                </a:cxn>
                <a:cxn ang="0">
                  <a:pos x="7" y="43"/>
                </a:cxn>
                <a:cxn ang="0">
                  <a:pos x="8" y="42"/>
                </a:cxn>
                <a:cxn ang="0">
                  <a:pos x="9" y="41"/>
                </a:cxn>
                <a:cxn ang="0">
                  <a:pos x="9" y="40"/>
                </a:cxn>
                <a:cxn ang="0">
                  <a:pos x="9" y="6"/>
                </a:cxn>
                <a:cxn ang="0">
                  <a:pos x="9" y="5"/>
                </a:cxn>
                <a:cxn ang="0">
                  <a:pos x="8" y="4"/>
                </a:cxn>
                <a:cxn ang="0">
                  <a:pos x="7" y="4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27" y="0"/>
                </a:cxn>
              </a:cxnLst>
              <a:rect l="0" t="0" r="r" b="b"/>
              <a:pathLst>
                <a:path w="37" h="46">
                  <a:moveTo>
                    <a:pt x="27" y="0"/>
                  </a:moveTo>
                  <a:lnTo>
                    <a:pt x="27" y="40"/>
                  </a:lnTo>
                  <a:lnTo>
                    <a:pt x="28" y="41"/>
                  </a:lnTo>
                  <a:lnTo>
                    <a:pt x="28" y="42"/>
                  </a:lnTo>
                  <a:lnTo>
                    <a:pt x="30" y="43"/>
                  </a:lnTo>
                  <a:lnTo>
                    <a:pt x="31" y="43"/>
                  </a:lnTo>
                  <a:lnTo>
                    <a:pt x="33" y="43"/>
                  </a:lnTo>
                  <a:lnTo>
                    <a:pt x="34" y="43"/>
                  </a:lnTo>
                  <a:lnTo>
                    <a:pt x="35" y="43"/>
                  </a:lnTo>
                  <a:lnTo>
                    <a:pt x="36" y="44"/>
                  </a:lnTo>
                  <a:lnTo>
                    <a:pt x="37" y="45"/>
                  </a:lnTo>
                  <a:lnTo>
                    <a:pt x="37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2" y="43"/>
                  </a:lnTo>
                  <a:lnTo>
                    <a:pt x="4" y="43"/>
                  </a:lnTo>
                  <a:lnTo>
                    <a:pt x="5" y="43"/>
                  </a:lnTo>
                  <a:lnTo>
                    <a:pt x="7" y="43"/>
                  </a:lnTo>
                  <a:lnTo>
                    <a:pt x="8" y="42"/>
                  </a:lnTo>
                  <a:lnTo>
                    <a:pt x="9" y="41"/>
                  </a:lnTo>
                  <a:lnTo>
                    <a:pt x="9" y="40"/>
                  </a:lnTo>
                  <a:lnTo>
                    <a:pt x="9" y="6"/>
                  </a:lnTo>
                  <a:lnTo>
                    <a:pt x="9" y="5"/>
                  </a:lnTo>
                  <a:lnTo>
                    <a:pt x="8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4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08"/>
            <p:cNvSpPr>
              <a:spLocks noEditPoints="1"/>
            </p:cNvSpPr>
            <p:nvPr/>
          </p:nvSpPr>
          <p:spPr bwMode="auto">
            <a:xfrm>
              <a:off x="1477" y="4220"/>
              <a:ext cx="93" cy="38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32" y="5"/>
                </a:cxn>
                <a:cxn ang="0">
                  <a:pos x="26" y="8"/>
                </a:cxn>
                <a:cxn ang="0">
                  <a:pos x="22" y="12"/>
                </a:cxn>
                <a:cxn ang="0">
                  <a:pos x="21" y="17"/>
                </a:cxn>
                <a:cxn ang="0">
                  <a:pos x="21" y="21"/>
                </a:cxn>
                <a:cxn ang="0">
                  <a:pos x="22" y="25"/>
                </a:cxn>
                <a:cxn ang="0">
                  <a:pos x="25" y="29"/>
                </a:cxn>
                <a:cxn ang="0">
                  <a:pos x="29" y="32"/>
                </a:cxn>
                <a:cxn ang="0">
                  <a:pos x="37" y="35"/>
                </a:cxn>
                <a:cxn ang="0">
                  <a:pos x="47" y="36"/>
                </a:cxn>
                <a:cxn ang="0">
                  <a:pos x="58" y="34"/>
                </a:cxn>
                <a:cxn ang="0">
                  <a:pos x="65" y="32"/>
                </a:cxn>
                <a:cxn ang="0">
                  <a:pos x="69" y="28"/>
                </a:cxn>
                <a:cxn ang="0">
                  <a:pos x="72" y="24"/>
                </a:cxn>
                <a:cxn ang="0">
                  <a:pos x="72" y="19"/>
                </a:cxn>
                <a:cxn ang="0">
                  <a:pos x="71" y="13"/>
                </a:cxn>
                <a:cxn ang="0">
                  <a:pos x="68" y="9"/>
                </a:cxn>
                <a:cxn ang="0">
                  <a:pos x="64" y="6"/>
                </a:cxn>
                <a:cxn ang="0">
                  <a:pos x="57" y="4"/>
                </a:cxn>
                <a:cxn ang="0">
                  <a:pos x="46" y="3"/>
                </a:cxn>
                <a:cxn ang="0">
                  <a:pos x="53" y="0"/>
                </a:cxn>
                <a:cxn ang="0">
                  <a:pos x="68" y="2"/>
                </a:cxn>
                <a:cxn ang="0">
                  <a:pos x="79" y="5"/>
                </a:cxn>
                <a:cxn ang="0">
                  <a:pos x="88" y="10"/>
                </a:cxn>
                <a:cxn ang="0">
                  <a:pos x="92" y="16"/>
                </a:cxn>
                <a:cxn ang="0">
                  <a:pos x="92" y="22"/>
                </a:cxn>
                <a:cxn ang="0">
                  <a:pos x="87" y="29"/>
                </a:cxn>
                <a:cxn ang="0">
                  <a:pos x="77" y="34"/>
                </a:cxn>
                <a:cxn ang="0">
                  <a:pos x="64" y="37"/>
                </a:cxn>
                <a:cxn ang="0">
                  <a:pos x="47" y="38"/>
                </a:cxn>
                <a:cxn ang="0">
                  <a:pos x="32" y="37"/>
                </a:cxn>
                <a:cxn ang="0">
                  <a:pos x="19" y="35"/>
                </a:cxn>
                <a:cxn ang="0">
                  <a:pos x="9" y="31"/>
                </a:cxn>
                <a:cxn ang="0">
                  <a:pos x="3" y="26"/>
                </a:cxn>
                <a:cxn ang="0">
                  <a:pos x="0" y="19"/>
                </a:cxn>
                <a:cxn ang="0">
                  <a:pos x="3" y="13"/>
                </a:cxn>
                <a:cxn ang="0">
                  <a:pos x="11" y="7"/>
                </a:cxn>
                <a:cxn ang="0">
                  <a:pos x="22" y="3"/>
                </a:cxn>
                <a:cxn ang="0">
                  <a:pos x="37" y="0"/>
                </a:cxn>
              </a:cxnLst>
              <a:rect l="0" t="0" r="r" b="b"/>
              <a:pathLst>
                <a:path w="93" h="38">
                  <a:moveTo>
                    <a:pt x="46" y="3"/>
                  </a:moveTo>
                  <a:lnTo>
                    <a:pt x="40" y="3"/>
                  </a:lnTo>
                  <a:lnTo>
                    <a:pt x="36" y="4"/>
                  </a:lnTo>
                  <a:lnTo>
                    <a:pt x="32" y="5"/>
                  </a:lnTo>
                  <a:lnTo>
                    <a:pt x="28" y="7"/>
                  </a:lnTo>
                  <a:lnTo>
                    <a:pt x="26" y="8"/>
                  </a:lnTo>
                  <a:lnTo>
                    <a:pt x="24" y="10"/>
                  </a:lnTo>
                  <a:lnTo>
                    <a:pt x="22" y="12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21" y="21"/>
                  </a:lnTo>
                  <a:lnTo>
                    <a:pt x="21" y="23"/>
                  </a:lnTo>
                  <a:lnTo>
                    <a:pt x="22" y="25"/>
                  </a:lnTo>
                  <a:lnTo>
                    <a:pt x="23" y="27"/>
                  </a:lnTo>
                  <a:lnTo>
                    <a:pt x="25" y="29"/>
                  </a:lnTo>
                  <a:lnTo>
                    <a:pt x="27" y="31"/>
                  </a:lnTo>
                  <a:lnTo>
                    <a:pt x="29" y="32"/>
                  </a:lnTo>
                  <a:lnTo>
                    <a:pt x="33" y="34"/>
                  </a:lnTo>
                  <a:lnTo>
                    <a:pt x="37" y="35"/>
                  </a:lnTo>
                  <a:lnTo>
                    <a:pt x="41" y="35"/>
                  </a:lnTo>
                  <a:lnTo>
                    <a:pt x="47" y="36"/>
                  </a:lnTo>
                  <a:lnTo>
                    <a:pt x="53" y="35"/>
                  </a:lnTo>
                  <a:lnTo>
                    <a:pt x="58" y="34"/>
                  </a:lnTo>
                  <a:lnTo>
                    <a:pt x="61" y="33"/>
                  </a:lnTo>
                  <a:lnTo>
                    <a:pt x="65" y="32"/>
                  </a:lnTo>
                  <a:lnTo>
                    <a:pt x="67" y="30"/>
                  </a:lnTo>
                  <a:lnTo>
                    <a:pt x="69" y="28"/>
                  </a:lnTo>
                  <a:lnTo>
                    <a:pt x="71" y="26"/>
                  </a:lnTo>
                  <a:lnTo>
                    <a:pt x="72" y="24"/>
                  </a:lnTo>
                  <a:lnTo>
                    <a:pt x="72" y="22"/>
                  </a:lnTo>
                  <a:lnTo>
                    <a:pt x="72" y="19"/>
                  </a:lnTo>
                  <a:lnTo>
                    <a:pt x="72" y="16"/>
                  </a:lnTo>
                  <a:lnTo>
                    <a:pt x="71" y="13"/>
                  </a:lnTo>
                  <a:lnTo>
                    <a:pt x="70" y="11"/>
                  </a:lnTo>
                  <a:lnTo>
                    <a:pt x="68" y="9"/>
                  </a:lnTo>
                  <a:lnTo>
                    <a:pt x="66" y="8"/>
                  </a:lnTo>
                  <a:lnTo>
                    <a:pt x="64" y="6"/>
                  </a:lnTo>
                  <a:lnTo>
                    <a:pt x="60" y="5"/>
                  </a:lnTo>
                  <a:lnTo>
                    <a:pt x="57" y="4"/>
                  </a:lnTo>
                  <a:lnTo>
                    <a:pt x="52" y="3"/>
                  </a:lnTo>
                  <a:lnTo>
                    <a:pt x="46" y="3"/>
                  </a:lnTo>
                  <a:close/>
                  <a:moveTo>
                    <a:pt x="46" y="0"/>
                  </a:moveTo>
                  <a:lnTo>
                    <a:pt x="53" y="0"/>
                  </a:lnTo>
                  <a:lnTo>
                    <a:pt x="61" y="1"/>
                  </a:lnTo>
                  <a:lnTo>
                    <a:pt x="68" y="2"/>
                  </a:lnTo>
                  <a:lnTo>
                    <a:pt x="74" y="3"/>
                  </a:lnTo>
                  <a:lnTo>
                    <a:pt x="79" y="5"/>
                  </a:lnTo>
                  <a:lnTo>
                    <a:pt x="84" y="7"/>
                  </a:lnTo>
                  <a:lnTo>
                    <a:pt x="88" y="10"/>
                  </a:lnTo>
                  <a:lnTo>
                    <a:pt x="90" y="13"/>
                  </a:lnTo>
                  <a:lnTo>
                    <a:pt x="92" y="16"/>
                  </a:lnTo>
                  <a:lnTo>
                    <a:pt x="93" y="19"/>
                  </a:lnTo>
                  <a:lnTo>
                    <a:pt x="92" y="22"/>
                  </a:lnTo>
                  <a:lnTo>
                    <a:pt x="90" y="26"/>
                  </a:lnTo>
                  <a:lnTo>
                    <a:pt x="87" y="29"/>
                  </a:lnTo>
                  <a:lnTo>
                    <a:pt x="82" y="31"/>
                  </a:lnTo>
                  <a:lnTo>
                    <a:pt x="77" y="34"/>
                  </a:lnTo>
                  <a:lnTo>
                    <a:pt x="71" y="36"/>
                  </a:lnTo>
                  <a:lnTo>
                    <a:pt x="64" y="37"/>
                  </a:lnTo>
                  <a:lnTo>
                    <a:pt x="56" y="38"/>
                  </a:lnTo>
                  <a:lnTo>
                    <a:pt x="47" y="38"/>
                  </a:lnTo>
                  <a:lnTo>
                    <a:pt x="40" y="38"/>
                  </a:lnTo>
                  <a:lnTo>
                    <a:pt x="32" y="37"/>
                  </a:lnTo>
                  <a:lnTo>
                    <a:pt x="25" y="36"/>
                  </a:lnTo>
                  <a:lnTo>
                    <a:pt x="19" y="35"/>
                  </a:lnTo>
                  <a:lnTo>
                    <a:pt x="14" y="33"/>
                  </a:lnTo>
                  <a:lnTo>
                    <a:pt x="9" y="31"/>
                  </a:lnTo>
                  <a:lnTo>
                    <a:pt x="6" y="28"/>
                  </a:lnTo>
                  <a:lnTo>
                    <a:pt x="3" y="26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1" y="16"/>
                  </a:lnTo>
                  <a:lnTo>
                    <a:pt x="3" y="13"/>
                  </a:lnTo>
                  <a:lnTo>
                    <a:pt x="6" y="10"/>
                  </a:lnTo>
                  <a:lnTo>
                    <a:pt x="11" y="7"/>
                  </a:lnTo>
                  <a:lnTo>
                    <a:pt x="16" y="5"/>
                  </a:lnTo>
                  <a:lnTo>
                    <a:pt x="22" y="3"/>
                  </a:lnTo>
                  <a:lnTo>
                    <a:pt x="29" y="1"/>
                  </a:lnTo>
                  <a:lnTo>
                    <a:pt x="37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9"/>
            <p:cNvSpPr>
              <a:spLocks noEditPoints="1"/>
            </p:cNvSpPr>
            <p:nvPr/>
          </p:nvSpPr>
          <p:spPr bwMode="auto">
            <a:xfrm>
              <a:off x="1577" y="4220"/>
              <a:ext cx="92" cy="38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31" y="5"/>
                </a:cxn>
                <a:cxn ang="0">
                  <a:pos x="25" y="8"/>
                </a:cxn>
                <a:cxn ang="0">
                  <a:pos x="22" y="12"/>
                </a:cxn>
                <a:cxn ang="0">
                  <a:pos x="21" y="17"/>
                </a:cxn>
                <a:cxn ang="0">
                  <a:pos x="21" y="21"/>
                </a:cxn>
                <a:cxn ang="0">
                  <a:pos x="22" y="25"/>
                </a:cxn>
                <a:cxn ang="0">
                  <a:pos x="24" y="29"/>
                </a:cxn>
                <a:cxn ang="0">
                  <a:pos x="29" y="32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7" y="34"/>
                </a:cxn>
                <a:cxn ang="0">
                  <a:pos x="64" y="32"/>
                </a:cxn>
                <a:cxn ang="0">
                  <a:pos x="69" y="28"/>
                </a:cxn>
                <a:cxn ang="0">
                  <a:pos x="71" y="24"/>
                </a:cxn>
                <a:cxn ang="0">
                  <a:pos x="72" y="19"/>
                </a:cxn>
                <a:cxn ang="0">
                  <a:pos x="71" y="13"/>
                </a:cxn>
                <a:cxn ang="0">
                  <a:pos x="68" y="9"/>
                </a:cxn>
                <a:cxn ang="0">
                  <a:pos x="63" y="6"/>
                </a:cxn>
                <a:cxn ang="0">
                  <a:pos x="56" y="4"/>
                </a:cxn>
                <a:cxn ang="0">
                  <a:pos x="46" y="3"/>
                </a:cxn>
                <a:cxn ang="0">
                  <a:pos x="53" y="0"/>
                </a:cxn>
                <a:cxn ang="0">
                  <a:pos x="67" y="2"/>
                </a:cxn>
                <a:cxn ang="0">
                  <a:pos x="79" y="5"/>
                </a:cxn>
                <a:cxn ang="0">
                  <a:pos x="87" y="10"/>
                </a:cxn>
                <a:cxn ang="0">
                  <a:pos x="91" y="16"/>
                </a:cxn>
                <a:cxn ang="0">
                  <a:pos x="91" y="22"/>
                </a:cxn>
                <a:cxn ang="0">
                  <a:pos x="86" y="29"/>
                </a:cxn>
                <a:cxn ang="0">
                  <a:pos x="76" y="34"/>
                </a:cxn>
                <a:cxn ang="0">
                  <a:pos x="63" y="37"/>
                </a:cxn>
                <a:cxn ang="0">
                  <a:pos x="47" y="38"/>
                </a:cxn>
                <a:cxn ang="0">
                  <a:pos x="32" y="37"/>
                </a:cxn>
                <a:cxn ang="0">
                  <a:pos x="19" y="35"/>
                </a:cxn>
                <a:cxn ang="0">
                  <a:pos x="9" y="31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" y="13"/>
                </a:cxn>
                <a:cxn ang="0">
                  <a:pos x="10" y="7"/>
                </a:cxn>
                <a:cxn ang="0">
                  <a:pos x="22" y="3"/>
                </a:cxn>
                <a:cxn ang="0">
                  <a:pos x="37" y="0"/>
                </a:cxn>
              </a:cxnLst>
              <a:rect l="0" t="0" r="r" b="b"/>
              <a:pathLst>
                <a:path w="92" h="38">
                  <a:moveTo>
                    <a:pt x="46" y="3"/>
                  </a:moveTo>
                  <a:lnTo>
                    <a:pt x="40" y="3"/>
                  </a:lnTo>
                  <a:lnTo>
                    <a:pt x="35" y="4"/>
                  </a:lnTo>
                  <a:lnTo>
                    <a:pt x="31" y="5"/>
                  </a:lnTo>
                  <a:lnTo>
                    <a:pt x="28" y="7"/>
                  </a:lnTo>
                  <a:lnTo>
                    <a:pt x="25" y="8"/>
                  </a:lnTo>
                  <a:lnTo>
                    <a:pt x="23" y="10"/>
                  </a:lnTo>
                  <a:lnTo>
                    <a:pt x="22" y="12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0" y="19"/>
                  </a:lnTo>
                  <a:lnTo>
                    <a:pt x="21" y="21"/>
                  </a:lnTo>
                  <a:lnTo>
                    <a:pt x="21" y="23"/>
                  </a:lnTo>
                  <a:lnTo>
                    <a:pt x="22" y="25"/>
                  </a:lnTo>
                  <a:lnTo>
                    <a:pt x="23" y="27"/>
                  </a:lnTo>
                  <a:lnTo>
                    <a:pt x="24" y="29"/>
                  </a:lnTo>
                  <a:lnTo>
                    <a:pt x="26" y="31"/>
                  </a:lnTo>
                  <a:lnTo>
                    <a:pt x="29" y="32"/>
                  </a:lnTo>
                  <a:lnTo>
                    <a:pt x="32" y="34"/>
                  </a:lnTo>
                  <a:lnTo>
                    <a:pt x="36" y="35"/>
                  </a:lnTo>
                  <a:lnTo>
                    <a:pt x="41" y="35"/>
                  </a:lnTo>
                  <a:lnTo>
                    <a:pt x="46" y="36"/>
                  </a:lnTo>
                  <a:lnTo>
                    <a:pt x="52" y="35"/>
                  </a:lnTo>
                  <a:lnTo>
                    <a:pt x="57" y="34"/>
                  </a:lnTo>
                  <a:lnTo>
                    <a:pt x="61" y="33"/>
                  </a:lnTo>
                  <a:lnTo>
                    <a:pt x="64" y="32"/>
                  </a:lnTo>
                  <a:lnTo>
                    <a:pt x="67" y="30"/>
                  </a:lnTo>
                  <a:lnTo>
                    <a:pt x="69" y="28"/>
                  </a:lnTo>
                  <a:lnTo>
                    <a:pt x="70" y="26"/>
                  </a:lnTo>
                  <a:lnTo>
                    <a:pt x="71" y="24"/>
                  </a:lnTo>
                  <a:lnTo>
                    <a:pt x="72" y="22"/>
                  </a:lnTo>
                  <a:lnTo>
                    <a:pt x="72" y="19"/>
                  </a:lnTo>
                  <a:lnTo>
                    <a:pt x="71" y="16"/>
                  </a:lnTo>
                  <a:lnTo>
                    <a:pt x="71" y="13"/>
                  </a:lnTo>
                  <a:lnTo>
                    <a:pt x="69" y="11"/>
                  </a:lnTo>
                  <a:lnTo>
                    <a:pt x="68" y="9"/>
                  </a:lnTo>
                  <a:lnTo>
                    <a:pt x="66" y="8"/>
                  </a:lnTo>
                  <a:lnTo>
                    <a:pt x="63" y="6"/>
                  </a:lnTo>
                  <a:lnTo>
                    <a:pt x="60" y="5"/>
                  </a:lnTo>
                  <a:lnTo>
                    <a:pt x="56" y="4"/>
                  </a:lnTo>
                  <a:lnTo>
                    <a:pt x="51" y="3"/>
                  </a:lnTo>
                  <a:lnTo>
                    <a:pt x="46" y="3"/>
                  </a:lnTo>
                  <a:close/>
                  <a:moveTo>
                    <a:pt x="46" y="0"/>
                  </a:moveTo>
                  <a:lnTo>
                    <a:pt x="53" y="0"/>
                  </a:lnTo>
                  <a:lnTo>
                    <a:pt x="60" y="1"/>
                  </a:lnTo>
                  <a:lnTo>
                    <a:pt x="67" y="2"/>
                  </a:lnTo>
                  <a:lnTo>
                    <a:pt x="73" y="3"/>
                  </a:lnTo>
                  <a:lnTo>
                    <a:pt x="79" y="5"/>
                  </a:lnTo>
                  <a:lnTo>
                    <a:pt x="83" y="7"/>
                  </a:lnTo>
                  <a:lnTo>
                    <a:pt x="87" y="10"/>
                  </a:lnTo>
                  <a:lnTo>
                    <a:pt x="90" y="13"/>
                  </a:lnTo>
                  <a:lnTo>
                    <a:pt x="91" y="16"/>
                  </a:lnTo>
                  <a:lnTo>
                    <a:pt x="92" y="19"/>
                  </a:lnTo>
                  <a:lnTo>
                    <a:pt x="91" y="22"/>
                  </a:lnTo>
                  <a:lnTo>
                    <a:pt x="89" y="26"/>
                  </a:lnTo>
                  <a:lnTo>
                    <a:pt x="86" y="29"/>
                  </a:lnTo>
                  <a:lnTo>
                    <a:pt x="82" y="31"/>
                  </a:lnTo>
                  <a:lnTo>
                    <a:pt x="76" y="34"/>
                  </a:lnTo>
                  <a:lnTo>
                    <a:pt x="70" y="36"/>
                  </a:lnTo>
                  <a:lnTo>
                    <a:pt x="63" y="37"/>
                  </a:lnTo>
                  <a:lnTo>
                    <a:pt x="55" y="38"/>
                  </a:lnTo>
                  <a:lnTo>
                    <a:pt x="47" y="38"/>
                  </a:lnTo>
                  <a:lnTo>
                    <a:pt x="39" y="38"/>
                  </a:lnTo>
                  <a:lnTo>
                    <a:pt x="32" y="37"/>
                  </a:lnTo>
                  <a:lnTo>
                    <a:pt x="25" y="36"/>
                  </a:lnTo>
                  <a:lnTo>
                    <a:pt x="19" y="35"/>
                  </a:lnTo>
                  <a:lnTo>
                    <a:pt x="13" y="33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6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2" y="13"/>
                  </a:lnTo>
                  <a:lnTo>
                    <a:pt x="6" y="10"/>
                  </a:lnTo>
                  <a:lnTo>
                    <a:pt x="10" y="7"/>
                  </a:lnTo>
                  <a:lnTo>
                    <a:pt x="16" y="5"/>
                  </a:lnTo>
                  <a:lnTo>
                    <a:pt x="22" y="3"/>
                  </a:lnTo>
                  <a:lnTo>
                    <a:pt x="29" y="1"/>
                  </a:lnTo>
                  <a:lnTo>
                    <a:pt x="37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18" name="Picture 217" descr="peoplebrain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409706" y="0"/>
            <a:ext cx="2734294" cy="3368842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62708" y="2626702"/>
            <a:ext cx="8018584" cy="110123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pic>
        <p:nvPicPr>
          <p:cNvPr id="221" name="Picture 220" descr="uw_bow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46675" y="132520"/>
            <a:ext cx="1284080" cy="757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57298"/>
            <a:ext cx="8229600" cy="48577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E8EA6-50A5-47E2-9E5B-F21EE3E6DAB0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FA228-DDD9-4A8B-8E58-AB22EE4CB6D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28604"/>
            <a:ext cx="2057400" cy="59293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28604"/>
            <a:ext cx="6019800" cy="5929354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ED7D7-B673-4F99-9B3A-AA057843BDCF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23458-E94F-4CB4-AB63-576057F5A36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9F81-BFB6-4E12-9B01-8AD00CFFAF8C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595E-D14C-49A0-9933-819C08585BC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A72A2-3C7F-408B-BA58-81BABDBBC60C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20AF6-0683-424E-95E6-7AB10CE6ADD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84A6-9728-472D-B697-A4BC1E7105CC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EF785-5A51-4BC6-AAFD-64AF7960910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885C-E7E4-4F6E-9178-950783C1A7E8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FF141-66EA-448A-87D2-CC928746696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857F-0DCC-4D2B-B444-22C1CB2EF112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E7D0-22FE-4ED9-ABD4-4CE16DCA86D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82525-D37E-4CB4-836A-3FF6B4C7CCA1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2CD2-4065-41B3-9318-77D98FDB7C7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3008313" cy="10064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28604"/>
            <a:ext cx="5111750" cy="56975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13B1-7B5A-4458-A775-BE98A6865B08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EAC0-C406-42BD-B1B9-9262C18CF20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5BAD8-3B55-4CCD-848D-297205F70F6B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E45D3-DCB3-4619-B0DD-732736E5C31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638300" y="2046793"/>
            <a:ext cx="5892800" cy="3251776"/>
            <a:chOff x="1296" y="1435"/>
            <a:chExt cx="3184" cy="1757"/>
          </a:xfrm>
          <a:gradFill>
            <a:gsLst>
              <a:gs pos="0">
                <a:schemeClr val="bg1">
                  <a:lumMod val="95000"/>
                </a:schemeClr>
              </a:gs>
              <a:gs pos="50000">
                <a:srgbClr val="F0F0F0"/>
              </a:gs>
              <a:gs pos="100000">
                <a:srgbClr val="D3D3D3"/>
              </a:gs>
            </a:gsLst>
            <a:path path="circle">
              <a:fillToRect l="50000" t="50000" r="50000" b="50000"/>
            </a:path>
          </a:gradFill>
        </p:grpSpPr>
        <p:grpSp>
          <p:nvGrpSpPr>
            <p:cNvPr id="1229" name="Group 205"/>
            <p:cNvGrpSpPr>
              <a:grpSpLocks/>
            </p:cNvGrpSpPr>
            <p:nvPr userDrawn="1"/>
          </p:nvGrpSpPr>
          <p:grpSpPr bwMode="auto">
            <a:xfrm>
              <a:off x="1296" y="1435"/>
              <a:ext cx="3166" cy="1757"/>
              <a:chOff x="1296" y="1435"/>
              <a:chExt cx="3166" cy="1757"/>
            </a:xfrm>
            <a:grpFill/>
          </p:grpSpPr>
          <p:sp>
            <p:nvSpPr>
              <p:cNvPr id="1030" name="Freeform 6"/>
              <p:cNvSpPr>
                <a:spLocks/>
              </p:cNvSpPr>
              <p:nvPr userDrawn="1"/>
            </p:nvSpPr>
            <p:spPr bwMode="auto">
              <a:xfrm>
                <a:off x="1296" y="2918"/>
                <a:ext cx="771" cy="273"/>
              </a:xfrm>
              <a:custGeom>
                <a:avLst/>
                <a:gdLst/>
                <a:ahLst/>
                <a:cxnLst>
                  <a:cxn ang="0">
                    <a:pos x="183" y="0"/>
                  </a:cxn>
                  <a:cxn ang="0">
                    <a:pos x="181" y="13"/>
                  </a:cxn>
                  <a:cxn ang="0">
                    <a:pos x="168" y="16"/>
                  </a:cxn>
                  <a:cxn ang="0">
                    <a:pos x="151" y="19"/>
                  </a:cxn>
                  <a:cxn ang="0">
                    <a:pos x="137" y="24"/>
                  </a:cxn>
                  <a:cxn ang="0">
                    <a:pos x="135" y="32"/>
                  </a:cxn>
                  <a:cxn ang="0">
                    <a:pos x="138" y="37"/>
                  </a:cxn>
                  <a:cxn ang="0">
                    <a:pos x="266" y="212"/>
                  </a:cxn>
                  <a:cxn ang="0">
                    <a:pos x="340" y="39"/>
                  </a:cxn>
                  <a:cxn ang="0">
                    <a:pos x="322" y="23"/>
                  </a:cxn>
                  <a:cxn ang="0">
                    <a:pos x="305" y="18"/>
                  </a:cxn>
                  <a:cxn ang="0">
                    <a:pos x="293" y="16"/>
                  </a:cxn>
                  <a:cxn ang="0">
                    <a:pos x="288" y="8"/>
                  </a:cxn>
                  <a:cxn ang="0">
                    <a:pos x="472" y="0"/>
                  </a:cxn>
                  <a:cxn ang="0">
                    <a:pos x="470" y="13"/>
                  </a:cxn>
                  <a:cxn ang="0">
                    <a:pos x="457" y="19"/>
                  </a:cxn>
                  <a:cxn ang="0">
                    <a:pos x="431" y="22"/>
                  </a:cxn>
                  <a:cxn ang="0">
                    <a:pos x="424" y="31"/>
                  </a:cxn>
                  <a:cxn ang="0">
                    <a:pos x="430" y="42"/>
                  </a:cxn>
                  <a:cxn ang="0">
                    <a:pos x="556" y="216"/>
                  </a:cxn>
                  <a:cxn ang="0">
                    <a:pos x="663" y="51"/>
                  </a:cxn>
                  <a:cxn ang="0">
                    <a:pos x="672" y="34"/>
                  </a:cxn>
                  <a:cxn ang="0">
                    <a:pos x="672" y="23"/>
                  </a:cxn>
                  <a:cxn ang="0">
                    <a:pos x="652" y="18"/>
                  </a:cxn>
                  <a:cxn ang="0">
                    <a:pos x="636" y="15"/>
                  </a:cxn>
                  <a:cxn ang="0">
                    <a:pos x="629" y="8"/>
                  </a:cxn>
                  <a:cxn ang="0">
                    <a:pos x="771" y="0"/>
                  </a:cxn>
                  <a:cxn ang="0">
                    <a:pos x="770" y="13"/>
                  </a:cxn>
                  <a:cxn ang="0">
                    <a:pos x="761" y="16"/>
                  </a:cxn>
                  <a:cxn ang="0">
                    <a:pos x="743" y="20"/>
                  </a:cxn>
                  <a:cxn ang="0">
                    <a:pos x="722" y="35"/>
                  </a:cxn>
                  <a:cxn ang="0">
                    <a:pos x="553" y="273"/>
                  </a:cxn>
                  <a:cxn ang="0">
                    <a:pos x="384" y="99"/>
                  </a:cxn>
                  <a:cxn ang="0">
                    <a:pos x="226" y="273"/>
                  </a:cxn>
                  <a:cxn ang="0">
                    <a:pos x="40" y="28"/>
                  </a:cxn>
                  <a:cxn ang="0">
                    <a:pos x="20" y="18"/>
                  </a:cxn>
                  <a:cxn ang="0">
                    <a:pos x="6" y="15"/>
                  </a:cxn>
                  <a:cxn ang="0">
                    <a:pos x="0" y="8"/>
                  </a:cxn>
                </a:cxnLst>
                <a:rect l="0" t="0" r="r" b="b"/>
                <a:pathLst>
                  <a:path w="771" h="273">
                    <a:moveTo>
                      <a:pt x="0" y="0"/>
                    </a:moveTo>
                    <a:lnTo>
                      <a:pt x="183" y="0"/>
                    </a:lnTo>
                    <a:lnTo>
                      <a:pt x="183" y="8"/>
                    </a:lnTo>
                    <a:lnTo>
                      <a:pt x="181" y="13"/>
                    </a:lnTo>
                    <a:lnTo>
                      <a:pt x="175" y="15"/>
                    </a:lnTo>
                    <a:lnTo>
                      <a:pt x="168" y="16"/>
                    </a:lnTo>
                    <a:lnTo>
                      <a:pt x="159" y="18"/>
                    </a:lnTo>
                    <a:lnTo>
                      <a:pt x="151" y="19"/>
                    </a:lnTo>
                    <a:lnTo>
                      <a:pt x="143" y="21"/>
                    </a:lnTo>
                    <a:lnTo>
                      <a:pt x="137" y="24"/>
                    </a:lnTo>
                    <a:lnTo>
                      <a:pt x="135" y="30"/>
                    </a:lnTo>
                    <a:lnTo>
                      <a:pt x="135" y="32"/>
                    </a:lnTo>
                    <a:lnTo>
                      <a:pt x="137" y="34"/>
                    </a:lnTo>
                    <a:lnTo>
                      <a:pt x="138" y="37"/>
                    </a:lnTo>
                    <a:lnTo>
                      <a:pt x="142" y="41"/>
                    </a:lnTo>
                    <a:lnTo>
                      <a:pt x="266" y="212"/>
                    </a:lnTo>
                    <a:lnTo>
                      <a:pt x="360" y="70"/>
                    </a:lnTo>
                    <a:lnTo>
                      <a:pt x="340" y="39"/>
                    </a:lnTo>
                    <a:lnTo>
                      <a:pt x="331" y="29"/>
                    </a:lnTo>
                    <a:lnTo>
                      <a:pt x="322" y="23"/>
                    </a:lnTo>
                    <a:lnTo>
                      <a:pt x="314" y="20"/>
                    </a:lnTo>
                    <a:lnTo>
                      <a:pt x="305" y="18"/>
                    </a:lnTo>
                    <a:lnTo>
                      <a:pt x="298" y="18"/>
                    </a:lnTo>
                    <a:lnTo>
                      <a:pt x="293" y="16"/>
                    </a:lnTo>
                    <a:lnTo>
                      <a:pt x="289" y="13"/>
                    </a:lnTo>
                    <a:lnTo>
                      <a:pt x="288" y="8"/>
                    </a:lnTo>
                    <a:lnTo>
                      <a:pt x="288" y="0"/>
                    </a:lnTo>
                    <a:lnTo>
                      <a:pt x="472" y="0"/>
                    </a:lnTo>
                    <a:lnTo>
                      <a:pt x="472" y="8"/>
                    </a:lnTo>
                    <a:lnTo>
                      <a:pt x="470" y="13"/>
                    </a:lnTo>
                    <a:lnTo>
                      <a:pt x="465" y="16"/>
                    </a:lnTo>
                    <a:lnTo>
                      <a:pt x="457" y="19"/>
                    </a:lnTo>
                    <a:lnTo>
                      <a:pt x="439" y="21"/>
                    </a:lnTo>
                    <a:lnTo>
                      <a:pt x="431" y="22"/>
                    </a:lnTo>
                    <a:lnTo>
                      <a:pt x="426" y="26"/>
                    </a:lnTo>
                    <a:lnTo>
                      <a:pt x="424" y="31"/>
                    </a:lnTo>
                    <a:lnTo>
                      <a:pt x="426" y="36"/>
                    </a:lnTo>
                    <a:lnTo>
                      <a:pt x="430" y="42"/>
                    </a:lnTo>
                    <a:lnTo>
                      <a:pt x="432" y="48"/>
                    </a:lnTo>
                    <a:lnTo>
                      <a:pt x="556" y="216"/>
                    </a:lnTo>
                    <a:lnTo>
                      <a:pt x="658" y="58"/>
                    </a:lnTo>
                    <a:lnTo>
                      <a:pt x="663" y="51"/>
                    </a:lnTo>
                    <a:lnTo>
                      <a:pt x="668" y="42"/>
                    </a:lnTo>
                    <a:lnTo>
                      <a:pt x="672" y="34"/>
                    </a:lnTo>
                    <a:lnTo>
                      <a:pt x="674" y="27"/>
                    </a:lnTo>
                    <a:lnTo>
                      <a:pt x="672" y="23"/>
                    </a:lnTo>
                    <a:lnTo>
                      <a:pt x="667" y="20"/>
                    </a:lnTo>
                    <a:lnTo>
                      <a:pt x="652" y="18"/>
                    </a:lnTo>
                    <a:lnTo>
                      <a:pt x="644" y="18"/>
                    </a:lnTo>
                    <a:lnTo>
                      <a:pt x="636" y="15"/>
                    </a:lnTo>
                    <a:lnTo>
                      <a:pt x="631" y="13"/>
                    </a:lnTo>
                    <a:lnTo>
                      <a:pt x="629" y="8"/>
                    </a:lnTo>
                    <a:lnTo>
                      <a:pt x="629" y="0"/>
                    </a:lnTo>
                    <a:lnTo>
                      <a:pt x="771" y="0"/>
                    </a:lnTo>
                    <a:lnTo>
                      <a:pt x="771" y="8"/>
                    </a:lnTo>
                    <a:lnTo>
                      <a:pt x="770" y="13"/>
                    </a:lnTo>
                    <a:lnTo>
                      <a:pt x="766" y="15"/>
                    </a:lnTo>
                    <a:lnTo>
                      <a:pt x="761" y="16"/>
                    </a:lnTo>
                    <a:lnTo>
                      <a:pt x="753" y="18"/>
                    </a:lnTo>
                    <a:lnTo>
                      <a:pt x="743" y="20"/>
                    </a:lnTo>
                    <a:lnTo>
                      <a:pt x="733" y="25"/>
                    </a:lnTo>
                    <a:lnTo>
                      <a:pt x="722" y="35"/>
                    </a:lnTo>
                    <a:lnTo>
                      <a:pt x="710" y="51"/>
                    </a:lnTo>
                    <a:lnTo>
                      <a:pt x="553" y="273"/>
                    </a:lnTo>
                    <a:lnTo>
                      <a:pt x="517" y="273"/>
                    </a:lnTo>
                    <a:lnTo>
                      <a:pt x="384" y="99"/>
                    </a:lnTo>
                    <a:lnTo>
                      <a:pt x="262" y="273"/>
                    </a:lnTo>
                    <a:lnTo>
                      <a:pt x="226" y="273"/>
                    </a:lnTo>
                    <a:lnTo>
                      <a:pt x="51" y="41"/>
                    </a:lnTo>
                    <a:lnTo>
                      <a:pt x="40" y="28"/>
                    </a:lnTo>
                    <a:lnTo>
                      <a:pt x="29" y="21"/>
                    </a:lnTo>
                    <a:lnTo>
                      <a:pt x="20" y="18"/>
                    </a:lnTo>
                    <a:lnTo>
                      <a:pt x="12" y="16"/>
                    </a:lnTo>
                    <a:lnTo>
                      <a:pt x="6" y="15"/>
                    </a:lnTo>
                    <a:lnTo>
                      <a:pt x="2" y="13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Freeform 7"/>
              <p:cNvSpPr>
                <a:spLocks noEditPoints="1"/>
              </p:cNvSpPr>
              <p:nvPr userDrawn="1"/>
            </p:nvSpPr>
            <p:spPr bwMode="auto">
              <a:xfrm>
                <a:off x="3388" y="1806"/>
                <a:ext cx="1074" cy="1047"/>
              </a:xfrm>
              <a:custGeom>
                <a:avLst/>
                <a:gdLst/>
                <a:ahLst/>
                <a:cxnLst>
                  <a:cxn ang="0">
                    <a:pos x="93" y="81"/>
                  </a:cxn>
                  <a:cxn ang="0">
                    <a:pos x="93" y="265"/>
                  </a:cxn>
                  <a:cxn ang="0">
                    <a:pos x="982" y="970"/>
                  </a:cxn>
                  <a:cxn ang="0">
                    <a:pos x="982" y="782"/>
                  </a:cxn>
                  <a:cxn ang="0">
                    <a:pos x="759" y="605"/>
                  </a:cxn>
                  <a:cxn ang="0">
                    <a:pos x="93" y="81"/>
                  </a:cxn>
                  <a:cxn ang="0">
                    <a:pos x="0" y="0"/>
                  </a:cxn>
                  <a:cxn ang="0">
                    <a:pos x="103" y="0"/>
                  </a:cxn>
                  <a:cxn ang="0">
                    <a:pos x="105" y="2"/>
                  </a:cxn>
                  <a:cxn ang="0">
                    <a:pos x="112" y="7"/>
                  </a:cxn>
                  <a:cxn ang="0">
                    <a:pos x="123" y="15"/>
                  </a:cxn>
                  <a:cxn ang="0">
                    <a:pos x="136" y="26"/>
                  </a:cxn>
                  <a:cxn ang="0">
                    <a:pos x="154" y="40"/>
                  </a:cxn>
                  <a:cxn ang="0">
                    <a:pos x="175" y="56"/>
                  </a:cxn>
                  <a:cxn ang="0">
                    <a:pos x="200" y="75"/>
                  </a:cxn>
                  <a:cxn ang="0">
                    <a:pos x="226" y="96"/>
                  </a:cxn>
                  <a:cxn ang="0">
                    <a:pos x="255" y="119"/>
                  </a:cxn>
                  <a:cxn ang="0">
                    <a:pos x="287" y="144"/>
                  </a:cxn>
                  <a:cxn ang="0">
                    <a:pos x="320" y="170"/>
                  </a:cxn>
                  <a:cxn ang="0">
                    <a:pos x="356" y="197"/>
                  </a:cxn>
                  <a:cxn ang="0">
                    <a:pos x="393" y="226"/>
                  </a:cxn>
                  <a:cxn ang="0">
                    <a:pos x="431" y="255"/>
                  </a:cxn>
                  <a:cxn ang="0">
                    <a:pos x="470" y="285"/>
                  </a:cxn>
                  <a:cxn ang="0">
                    <a:pos x="550" y="348"/>
                  </a:cxn>
                  <a:cxn ang="0">
                    <a:pos x="591" y="380"/>
                  </a:cxn>
                  <a:cxn ang="0">
                    <a:pos x="673" y="442"/>
                  </a:cxn>
                  <a:cxn ang="0">
                    <a:pos x="713" y="473"/>
                  </a:cxn>
                  <a:cxn ang="0">
                    <a:pos x="791" y="534"/>
                  </a:cxn>
                  <a:cxn ang="0">
                    <a:pos x="828" y="563"/>
                  </a:cxn>
                  <a:cxn ang="0">
                    <a:pos x="864" y="590"/>
                  </a:cxn>
                  <a:cxn ang="0">
                    <a:pos x="898" y="616"/>
                  </a:cxn>
                  <a:cxn ang="0">
                    <a:pos x="930" y="641"/>
                  </a:cxn>
                  <a:cxn ang="0">
                    <a:pos x="960" y="664"/>
                  </a:cxn>
                  <a:cxn ang="0">
                    <a:pos x="988" y="685"/>
                  </a:cxn>
                  <a:cxn ang="0">
                    <a:pos x="988" y="0"/>
                  </a:cxn>
                  <a:cxn ang="0">
                    <a:pos x="1074" y="0"/>
                  </a:cxn>
                  <a:cxn ang="0">
                    <a:pos x="1074" y="1047"/>
                  </a:cxn>
                  <a:cxn ang="0">
                    <a:pos x="955" y="1047"/>
                  </a:cxn>
                  <a:cxn ang="0">
                    <a:pos x="739" y="876"/>
                  </a:cxn>
                  <a:cxn ang="0">
                    <a:pos x="303" y="535"/>
                  </a:cxn>
                  <a:cxn ang="0">
                    <a:pos x="87" y="363"/>
                  </a:cxn>
                  <a:cxn ang="0">
                    <a:pos x="87" y="1047"/>
                  </a:cxn>
                  <a:cxn ang="0">
                    <a:pos x="0" y="1047"/>
                  </a:cxn>
                  <a:cxn ang="0">
                    <a:pos x="0" y="0"/>
                  </a:cxn>
                </a:cxnLst>
                <a:rect l="0" t="0" r="r" b="b"/>
                <a:pathLst>
                  <a:path w="1074" h="1047">
                    <a:moveTo>
                      <a:pt x="93" y="81"/>
                    </a:moveTo>
                    <a:lnTo>
                      <a:pt x="93" y="265"/>
                    </a:lnTo>
                    <a:lnTo>
                      <a:pt x="982" y="970"/>
                    </a:lnTo>
                    <a:lnTo>
                      <a:pt x="982" y="782"/>
                    </a:lnTo>
                    <a:lnTo>
                      <a:pt x="759" y="605"/>
                    </a:lnTo>
                    <a:lnTo>
                      <a:pt x="93" y="81"/>
                    </a:lnTo>
                    <a:close/>
                    <a:moveTo>
                      <a:pt x="0" y="0"/>
                    </a:moveTo>
                    <a:lnTo>
                      <a:pt x="103" y="0"/>
                    </a:lnTo>
                    <a:lnTo>
                      <a:pt x="105" y="2"/>
                    </a:lnTo>
                    <a:lnTo>
                      <a:pt x="112" y="7"/>
                    </a:lnTo>
                    <a:lnTo>
                      <a:pt x="123" y="15"/>
                    </a:lnTo>
                    <a:lnTo>
                      <a:pt x="136" y="26"/>
                    </a:lnTo>
                    <a:lnTo>
                      <a:pt x="154" y="40"/>
                    </a:lnTo>
                    <a:lnTo>
                      <a:pt x="175" y="56"/>
                    </a:lnTo>
                    <a:lnTo>
                      <a:pt x="200" y="75"/>
                    </a:lnTo>
                    <a:lnTo>
                      <a:pt x="226" y="96"/>
                    </a:lnTo>
                    <a:lnTo>
                      <a:pt x="255" y="119"/>
                    </a:lnTo>
                    <a:lnTo>
                      <a:pt x="287" y="144"/>
                    </a:lnTo>
                    <a:lnTo>
                      <a:pt x="320" y="170"/>
                    </a:lnTo>
                    <a:lnTo>
                      <a:pt x="356" y="197"/>
                    </a:lnTo>
                    <a:lnTo>
                      <a:pt x="393" y="226"/>
                    </a:lnTo>
                    <a:lnTo>
                      <a:pt x="431" y="255"/>
                    </a:lnTo>
                    <a:lnTo>
                      <a:pt x="470" y="285"/>
                    </a:lnTo>
                    <a:lnTo>
                      <a:pt x="550" y="348"/>
                    </a:lnTo>
                    <a:lnTo>
                      <a:pt x="591" y="380"/>
                    </a:lnTo>
                    <a:lnTo>
                      <a:pt x="673" y="442"/>
                    </a:lnTo>
                    <a:lnTo>
                      <a:pt x="713" y="473"/>
                    </a:lnTo>
                    <a:lnTo>
                      <a:pt x="791" y="534"/>
                    </a:lnTo>
                    <a:lnTo>
                      <a:pt x="828" y="563"/>
                    </a:lnTo>
                    <a:lnTo>
                      <a:pt x="864" y="590"/>
                    </a:lnTo>
                    <a:lnTo>
                      <a:pt x="898" y="616"/>
                    </a:lnTo>
                    <a:lnTo>
                      <a:pt x="930" y="641"/>
                    </a:lnTo>
                    <a:lnTo>
                      <a:pt x="960" y="664"/>
                    </a:lnTo>
                    <a:lnTo>
                      <a:pt x="988" y="685"/>
                    </a:lnTo>
                    <a:lnTo>
                      <a:pt x="988" y="0"/>
                    </a:lnTo>
                    <a:lnTo>
                      <a:pt x="1074" y="0"/>
                    </a:lnTo>
                    <a:lnTo>
                      <a:pt x="1074" y="1047"/>
                    </a:lnTo>
                    <a:lnTo>
                      <a:pt x="955" y="1047"/>
                    </a:lnTo>
                    <a:lnTo>
                      <a:pt x="739" y="876"/>
                    </a:lnTo>
                    <a:lnTo>
                      <a:pt x="303" y="535"/>
                    </a:lnTo>
                    <a:lnTo>
                      <a:pt x="87" y="363"/>
                    </a:lnTo>
                    <a:lnTo>
                      <a:pt x="87" y="1047"/>
                    </a:lnTo>
                    <a:lnTo>
                      <a:pt x="0" y="104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4" name="Freeform 50"/>
              <p:cNvSpPr>
                <a:spLocks noEditPoints="1"/>
              </p:cNvSpPr>
              <p:nvPr userDrawn="1"/>
            </p:nvSpPr>
            <p:spPr bwMode="auto">
              <a:xfrm>
                <a:off x="1323" y="1763"/>
                <a:ext cx="1116" cy="1100"/>
              </a:xfrm>
              <a:custGeom>
                <a:avLst/>
                <a:gdLst/>
                <a:ahLst/>
                <a:cxnLst>
                  <a:cxn ang="0">
                    <a:pos x="358" y="138"/>
                  </a:cxn>
                  <a:cxn ang="0">
                    <a:pos x="242" y="221"/>
                  </a:cxn>
                  <a:cxn ang="0">
                    <a:pos x="158" y="325"/>
                  </a:cxn>
                  <a:cxn ang="0">
                    <a:pos x="107" y="444"/>
                  </a:cxn>
                  <a:cxn ang="0">
                    <a:pos x="94" y="569"/>
                  </a:cxn>
                  <a:cxn ang="0">
                    <a:pos x="120" y="703"/>
                  </a:cxn>
                  <a:cxn ang="0">
                    <a:pos x="194" y="827"/>
                  </a:cxn>
                  <a:cxn ang="0">
                    <a:pos x="309" y="931"/>
                  </a:cxn>
                  <a:cxn ang="0">
                    <a:pos x="458" y="1005"/>
                  </a:cxn>
                  <a:cxn ang="0">
                    <a:pos x="364" y="914"/>
                  </a:cxn>
                  <a:cxn ang="0">
                    <a:pos x="302" y="807"/>
                  </a:cxn>
                  <a:cxn ang="0">
                    <a:pos x="269" y="692"/>
                  </a:cxn>
                  <a:cxn ang="0">
                    <a:pos x="255" y="556"/>
                  </a:cxn>
                  <a:cxn ang="0">
                    <a:pos x="266" y="419"/>
                  </a:cxn>
                  <a:cxn ang="0">
                    <a:pos x="306" y="289"/>
                  </a:cxn>
                  <a:cxn ang="0">
                    <a:pos x="380" y="169"/>
                  </a:cxn>
                  <a:cxn ang="0">
                    <a:pos x="731" y="0"/>
                  </a:cxn>
                  <a:cxn ang="0">
                    <a:pos x="957" y="18"/>
                  </a:cxn>
                  <a:cxn ang="0">
                    <a:pos x="1106" y="124"/>
                  </a:cxn>
                  <a:cxn ang="0">
                    <a:pos x="971" y="90"/>
                  </a:cxn>
                  <a:cxn ang="0">
                    <a:pos x="831" y="66"/>
                  </a:cxn>
                  <a:cxn ang="0">
                    <a:pos x="692" y="67"/>
                  </a:cxn>
                  <a:cxn ang="0">
                    <a:pos x="560" y="107"/>
                  </a:cxn>
                  <a:cxn ang="0">
                    <a:pos x="456" y="183"/>
                  </a:cxn>
                  <a:cxn ang="0">
                    <a:pos x="392" y="275"/>
                  </a:cxn>
                  <a:cxn ang="0">
                    <a:pos x="358" y="378"/>
                  </a:cxn>
                  <a:cxn ang="0">
                    <a:pos x="347" y="488"/>
                  </a:cxn>
                  <a:cxn ang="0">
                    <a:pos x="352" y="600"/>
                  </a:cxn>
                  <a:cxn ang="0">
                    <a:pos x="365" y="700"/>
                  </a:cxn>
                  <a:cxn ang="0">
                    <a:pos x="389" y="791"/>
                  </a:cxn>
                  <a:cxn ang="0">
                    <a:pos x="430" y="877"/>
                  </a:cxn>
                  <a:cxn ang="0">
                    <a:pos x="490" y="952"/>
                  </a:cxn>
                  <a:cxn ang="0">
                    <a:pos x="574" y="1005"/>
                  </a:cxn>
                  <a:cxn ang="0">
                    <a:pos x="685" y="1030"/>
                  </a:cxn>
                  <a:cxn ang="0">
                    <a:pos x="878" y="1024"/>
                  </a:cxn>
                  <a:cxn ang="0">
                    <a:pos x="1060" y="977"/>
                  </a:cxn>
                  <a:cxn ang="0">
                    <a:pos x="1056" y="1056"/>
                  </a:cxn>
                  <a:cxn ang="0">
                    <a:pos x="865" y="1095"/>
                  </a:cxn>
                  <a:cxn ang="0">
                    <a:pos x="666" y="1098"/>
                  </a:cxn>
                  <a:cxn ang="0">
                    <a:pos x="471" y="1076"/>
                  </a:cxn>
                  <a:cxn ang="0">
                    <a:pos x="302" y="1017"/>
                  </a:cxn>
                  <a:cxn ang="0">
                    <a:pos x="164" y="922"/>
                  </a:cxn>
                  <a:cxn ang="0">
                    <a:pos x="65" y="799"/>
                  </a:cxn>
                  <a:cxn ang="0">
                    <a:pos x="9" y="650"/>
                  </a:cxn>
                  <a:cxn ang="0">
                    <a:pos x="3" y="495"/>
                  </a:cxn>
                  <a:cxn ang="0">
                    <a:pos x="42" y="342"/>
                  </a:cxn>
                  <a:cxn ang="0">
                    <a:pos x="121" y="221"/>
                  </a:cxn>
                  <a:cxn ang="0">
                    <a:pos x="236" y="123"/>
                  </a:cxn>
                  <a:cxn ang="0">
                    <a:pos x="378" y="52"/>
                  </a:cxn>
                  <a:cxn ang="0">
                    <a:pos x="580" y="6"/>
                  </a:cxn>
                </a:cxnLst>
                <a:rect l="0" t="0" r="r" b="b"/>
                <a:pathLst>
                  <a:path w="1116" h="1100">
                    <a:moveTo>
                      <a:pt x="452" y="98"/>
                    </a:moveTo>
                    <a:lnTo>
                      <a:pt x="403" y="116"/>
                    </a:lnTo>
                    <a:lnTo>
                      <a:pt x="358" y="138"/>
                    </a:lnTo>
                    <a:lnTo>
                      <a:pt x="316" y="163"/>
                    </a:lnTo>
                    <a:lnTo>
                      <a:pt x="277" y="191"/>
                    </a:lnTo>
                    <a:lnTo>
                      <a:pt x="242" y="221"/>
                    </a:lnTo>
                    <a:lnTo>
                      <a:pt x="210" y="253"/>
                    </a:lnTo>
                    <a:lnTo>
                      <a:pt x="181" y="289"/>
                    </a:lnTo>
                    <a:lnTo>
                      <a:pt x="158" y="325"/>
                    </a:lnTo>
                    <a:lnTo>
                      <a:pt x="138" y="364"/>
                    </a:lnTo>
                    <a:lnTo>
                      <a:pt x="120" y="403"/>
                    </a:lnTo>
                    <a:lnTo>
                      <a:pt x="107" y="444"/>
                    </a:lnTo>
                    <a:lnTo>
                      <a:pt x="99" y="485"/>
                    </a:lnTo>
                    <a:lnTo>
                      <a:pt x="94" y="527"/>
                    </a:lnTo>
                    <a:lnTo>
                      <a:pt x="94" y="569"/>
                    </a:lnTo>
                    <a:lnTo>
                      <a:pt x="97" y="611"/>
                    </a:lnTo>
                    <a:lnTo>
                      <a:pt x="105" y="658"/>
                    </a:lnTo>
                    <a:lnTo>
                      <a:pt x="120" y="703"/>
                    </a:lnTo>
                    <a:lnTo>
                      <a:pt x="140" y="746"/>
                    </a:lnTo>
                    <a:lnTo>
                      <a:pt x="164" y="788"/>
                    </a:lnTo>
                    <a:lnTo>
                      <a:pt x="194" y="827"/>
                    </a:lnTo>
                    <a:lnTo>
                      <a:pt x="228" y="865"/>
                    </a:lnTo>
                    <a:lnTo>
                      <a:pt x="266" y="900"/>
                    </a:lnTo>
                    <a:lnTo>
                      <a:pt x="309" y="931"/>
                    </a:lnTo>
                    <a:lnTo>
                      <a:pt x="356" y="959"/>
                    </a:lnTo>
                    <a:lnTo>
                      <a:pt x="405" y="984"/>
                    </a:lnTo>
                    <a:lnTo>
                      <a:pt x="458" y="1005"/>
                    </a:lnTo>
                    <a:lnTo>
                      <a:pt x="423" y="977"/>
                    </a:lnTo>
                    <a:lnTo>
                      <a:pt x="391" y="946"/>
                    </a:lnTo>
                    <a:lnTo>
                      <a:pt x="364" y="914"/>
                    </a:lnTo>
                    <a:lnTo>
                      <a:pt x="340" y="879"/>
                    </a:lnTo>
                    <a:lnTo>
                      <a:pt x="320" y="844"/>
                    </a:lnTo>
                    <a:lnTo>
                      <a:pt x="302" y="807"/>
                    </a:lnTo>
                    <a:lnTo>
                      <a:pt x="289" y="769"/>
                    </a:lnTo>
                    <a:lnTo>
                      <a:pt x="278" y="731"/>
                    </a:lnTo>
                    <a:lnTo>
                      <a:pt x="269" y="692"/>
                    </a:lnTo>
                    <a:lnTo>
                      <a:pt x="262" y="647"/>
                    </a:lnTo>
                    <a:lnTo>
                      <a:pt x="257" y="602"/>
                    </a:lnTo>
                    <a:lnTo>
                      <a:pt x="255" y="556"/>
                    </a:lnTo>
                    <a:lnTo>
                      <a:pt x="255" y="510"/>
                    </a:lnTo>
                    <a:lnTo>
                      <a:pt x="259" y="464"/>
                    </a:lnTo>
                    <a:lnTo>
                      <a:pt x="266" y="419"/>
                    </a:lnTo>
                    <a:lnTo>
                      <a:pt x="276" y="375"/>
                    </a:lnTo>
                    <a:lnTo>
                      <a:pt x="289" y="331"/>
                    </a:lnTo>
                    <a:lnTo>
                      <a:pt x="306" y="289"/>
                    </a:lnTo>
                    <a:lnTo>
                      <a:pt x="327" y="247"/>
                    </a:lnTo>
                    <a:lnTo>
                      <a:pt x="352" y="207"/>
                    </a:lnTo>
                    <a:lnTo>
                      <a:pt x="380" y="169"/>
                    </a:lnTo>
                    <a:lnTo>
                      <a:pt x="414" y="133"/>
                    </a:lnTo>
                    <a:lnTo>
                      <a:pt x="452" y="98"/>
                    </a:lnTo>
                    <a:close/>
                    <a:moveTo>
                      <a:pt x="731" y="0"/>
                    </a:moveTo>
                    <a:lnTo>
                      <a:pt x="806" y="3"/>
                    </a:lnTo>
                    <a:lnTo>
                      <a:pt x="882" y="9"/>
                    </a:lnTo>
                    <a:lnTo>
                      <a:pt x="957" y="18"/>
                    </a:lnTo>
                    <a:lnTo>
                      <a:pt x="1032" y="30"/>
                    </a:lnTo>
                    <a:lnTo>
                      <a:pt x="1106" y="43"/>
                    </a:lnTo>
                    <a:lnTo>
                      <a:pt x="1106" y="124"/>
                    </a:lnTo>
                    <a:lnTo>
                      <a:pt x="1062" y="113"/>
                    </a:lnTo>
                    <a:lnTo>
                      <a:pt x="1017" y="101"/>
                    </a:lnTo>
                    <a:lnTo>
                      <a:pt x="971" y="90"/>
                    </a:lnTo>
                    <a:lnTo>
                      <a:pt x="925" y="80"/>
                    </a:lnTo>
                    <a:lnTo>
                      <a:pt x="878" y="72"/>
                    </a:lnTo>
                    <a:lnTo>
                      <a:pt x="831" y="66"/>
                    </a:lnTo>
                    <a:lnTo>
                      <a:pt x="784" y="63"/>
                    </a:lnTo>
                    <a:lnTo>
                      <a:pt x="738" y="63"/>
                    </a:lnTo>
                    <a:lnTo>
                      <a:pt x="692" y="67"/>
                    </a:lnTo>
                    <a:lnTo>
                      <a:pt x="647" y="76"/>
                    </a:lnTo>
                    <a:lnTo>
                      <a:pt x="603" y="88"/>
                    </a:lnTo>
                    <a:lnTo>
                      <a:pt x="560" y="107"/>
                    </a:lnTo>
                    <a:lnTo>
                      <a:pt x="521" y="130"/>
                    </a:lnTo>
                    <a:lnTo>
                      <a:pt x="486" y="156"/>
                    </a:lnTo>
                    <a:lnTo>
                      <a:pt x="456" y="183"/>
                    </a:lnTo>
                    <a:lnTo>
                      <a:pt x="431" y="212"/>
                    </a:lnTo>
                    <a:lnTo>
                      <a:pt x="409" y="243"/>
                    </a:lnTo>
                    <a:lnTo>
                      <a:pt x="392" y="275"/>
                    </a:lnTo>
                    <a:lnTo>
                      <a:pt x="377" y="308"/>
                    </a:lnTo>
                    <a:lnTo>
                      <a:pt x="365" y="343"/>
                    </a:lnTo>
                    <a:lnTo>
                      <a:pt x="358" y="378"/>
                    </a:lnTo>
                    <a:lnTo>
                      <a:pt x="352" y="415"/>
                    </a:lnTo>
                    <a:lnTo>
                      <a:pt x="349" y="451"/>
                    </a:lnTo>
                    <a:lnTo>
                      <a:pt x="347" y="488"/>
                    </a:lnTo>
                    <a:lnTo>
                      <a:pt x="348" y="526"/>
                    </a:lnTo>
                    <a:lnTo>
                      <a:pt x="349" y="562"/>
                    </a:lnTo>
                    <a:lnTo>
                      <a:pt x="352" y="600"/>
                    </a:lnTo>
                    <a:lnTo>
                      <a:pt x="356" y="636"/>
                    </a:lnTo>
                    <a:lnTo>
                      <a:pt x="361" y="671"/>
                    </a:lnTo>
                    <a:lnTo>
                      <a:pt x="365" y="700"/>
                    </a:lnTo>
                    <a:lnTo>
                      <a:pt x="371" y="731"/>
                    </a:lnTo>
                    <a:lnTo>
                      <a:pt x="379" y="761"/>
                    </a:lnTo>
                    <a:lnTo>
                      <a:pt x="389" y="791"/>
                    </a:lnTo>
                    <a:lnTo>
                      <a:pt x="401" y="820"/>
                    </a:lnTo>
                    <a:lnTo>
                      <a:pt x="414" y="849"/>
                    </a:lnTo>
                    <a:lnTo>
                      <a:pt x="430" y="877"/>
                    </a:lnTo>
                    <a:lnTo>
                      <a:pt x="447" y="904"/>
                    </a:lnTo>
                    <a:lnTo>
                      <a:pt x="468" y="928"/>
                    </a:lnTo>
                    <a:lnTo>
                      <a:pt x="490" y="952"/>
                    </a:lnTo>
                    <a:lnTo>
                      <a:pt x="515" y="972"/>
                    </a:lnTo>
                    <a:lnTo>
                      <a:pt x="544" y="991"/>
                    </a:lnTo>
                    <a:lnTo>
                      <a:pt x="574" y="1005"/>
                    </a:lnTo>
                    <a:lnTo>
                      <a:pt x="608" y="1018"/>
                    </a:lnTo>
                    <a:lnTo>
                      <a:pt x="645" y="1026"/>
                    </a:lnTo>
                    <a:lnTo>
                      <a:pt x="685" y="1030"/>
                    </a:lnTo>
                    <a:lnTo>
                      <a:pt x="749" y="1033"/>
                    </a:lnTo>
                    <a:lnTo>
                      <a:pt x="814" y="1031"/>
                    </a:lnTo>
                    <a:lnTo>
                      <a:pt x="878" y="1024"/>
                    </a:lnTo>
                    <a:lnTo>
                      <a:pt x="940" y="1012"/>
                    </a:lnTo>
                    <a:lnTo>
                      <a:pt x="1001" y="997"/>
                    </a:lnTo>
                    <a:lnTo>
                      <a:pt x="1060" y="977"/>
                    </a:lnTo>
                    <a:lnTo>
                      <a:pt x="1116" y="953"/>
                    </a:lnTo>
                    <a:lnTo>
                      <a:pt x="1116" y="1034"/>
                    </a:lnTo>
                    <a:lnTo>
                      <a:pt x="1056" y="1056"/>
                    </a:lnTo>
                    <a:lnTo>
                      <a:pt x="994" y="1073"/>
                    </a:lnTo>
                    <a:lnTo>
                      <a:pt x="930" y="1085"/>
                    </a:lnTo>
                    <a:lnTo>
                      <a:pt x="865" y="1095"/>
                    </a:lnTo>
                    <a:lnTo>
                      <a:pt x="800" y="1099"/>
                    </a:lnTo>
                    <a:lnTo>
                      <a:pt x="734" y="1100"/>
                    </a:lnTo>
                    <a:lnTo>
                      <a:pt x="666" y="1098"/>
                    </a:lnTo>
                    <a:lnTo>
                      <a:pt x="600" y="1094"/>
                    </a:lnTo>
                    <a:lnTo>
                      <a:pt x="533" y="1086"/>
                    </a:lnTo>
                    <a:lnTo>
                      <a:pt x="471" y="1076"/>
                    </a:lnTo>
                    <a:lnTo>
                      <a:pt x="411" y="1060"/>
                    </a:lnTo>
                    <a:lnTo>
                      <a:pt x="355" y="1040"/>
                    </a:lnTo>
                    <a:lnTo>
                      <a:pt x="302" y="1017"/>
                    </a:lnTo>
                    <a:lnTo>
                      <a:pt x="252" y="988"/>
                    </a:lnTo>
                    <a:lnTo>
                      <a:pt x="206" y="957"/>
                    </a:lnTo>
                    <a:lnTo>
                      <a:pt x="164" y="922"/>
                    </a:lnTo>
                    <a:lnTo>
                      <a:pt x="126" y="883"/>
                    </a:lnTo>
                    <a:lnTo>
                      <a:pt x="93" y="843"/>
                    </a:lnTo>
                    <a:lnTo>
                      <a:pt x="65" y="799"/>
                    </a:lnTo>
                    <a:lnTo>
                      <a:pt x="40" y="750"/>
                    </a:lnTo>
                    <a:lnTo>
                      <a:pt x="22" y="700"/>
                    </a:lnTo>
                    <a:lnTo>
                      <a:pt x="9" y="650"/>
                    </a:lnTo>
                    <a:lnTo>
                      <a:pt x="2" y="598"/>
                    </a:lnTo>
                    <a:lnTo>
                      <a:pt x="0" y="547"/>
                    </a:lnTo>
                    <a:lnTo>
                      <a:pt x="3" y="495"/>
                    </a:lnTo>
                    <a:lnTo>
                      <a:pt x="12" y="443"/>
                    </a:lnTo>
                    <a:lnTo>
                      <a:pt x="25" y="392"/>
                    </a:lnTo>
                    <a:lnTo>
                      <a:pt x="42" y="342"/>
                    </a:lnTo>
                    <a:lnTo>
                      <a:pt x="65" y="299"/>
                    </a:lnTo>
                    <a:lnTo>
                      <a:pt x="91" y="260"/>
                    </a:lnTo>
                    <a:lnTo>
                      <a:pt x="121" y="221"/>
                    </a:lnTo>
                    <a:lnTo>
                      <a:pt x="156" y="186"/>
                    </a:lnTo>
                    <a:lnTo>
                      <a:pt x="194" y="154"/>
                    </a:lnTo>
                    <a:lnTo>
                      <a:pt x="236" y="123"/>
                    </a:lnTo>
                    <a:lnTo>
                      <a:pt x="281" y="96"/>
                    </a:lnTo>
                    <a:lnTo>
                      <a:pt x="328" y="72"/>
                    </a:lnTo>
                    <a:lnTo>
                      <a:pt x="378" y="52"/>
                    </a:lnTo>
                    <a:lnTo>
                      <a:pt x="431" y="34"/>
                    </a:lnTo>
                    <a:lnTo>
                      <a:pt x="505" y="17"/>
                    </a:lnTo>
                    <a:lnTo>
                      <a:pt x="580" y="6"/>
                    </a:lnTo>
                    <a:lnTo>
                      <a:pt x="655" y="1"/>
                    </a:lnTo>
                    <a:lnTo>
                      <a:pt x="7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" name="Freeform 201"/>
              <p:cNvSpPr>
                <a:spLocks/>
              </p:cNvSpPr>
              <p:nvPr userDrawn="1"/>
            </p:nvSpPr>
            <p:spPr bwMode="auto">
              <a:xfrm>
                <a:off x="2286" y="1435"/>
                <a:ext cx="1279" cy="120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262" y="0"/>
                  </a:cxn>
                  <a:cxn ang="0">
                    <a:pos x="1279" y="283"/>
                  </a:cxn>
                  <a:cxn ang="0">
                    <a:pos x="1236" y="283"/>
                  </a:cxn>
                  <a:cxn ang="0">
                    <a:pos x="1230" y="249"/>
                  </a:cxn>
                  <a:cxn ang="0">
                    <a:pos x="1222" y="218"/>
                  </a:cxn>
                  <a:cxn ang="0">
                    <a:pos x="1213" y="195"/>
                  </a:cxn>
                  <a:cxn ang="0">
                    <a:pos x="1202" y="176"/>
                  </a:cxn>
                  <a:cxn ang="0">
                    <a:pos x="1184" y="152"/>
                  </a:cxn>
                  <a:cxn ang="0">
                    <a:pos x="1162" y="131"/>
                  </a:cxn>
                  <a:cxn ang="0">
                    <a:pos x="1137" y="115"/>
                  </a:cxn>
                  <a:cxn ang="0">
                    <a:pos x="1109" y="100"/>
                  </a:cxn>
                  <a:cxn ang="0">
                    <a:pos x="1078" y="89"/>
                  </a:cxn>
                  <a:cxn ang="0">
                    <a:pos x="1042" y="81"/>
                  </a:cxn>
                  <a:cxn ang="0">
                    <a:pos x="1002" y="76"/>
                  </a:cxn>
                  <a:cxn ang="0">
                    <a:pos x="958" y="75"/>
                  </a:cxn>
                  <a:cxn ang="0">
                    <a:pos x="743" y="75"/>
                  </a:cxn>
                  <a:cxn ang="0">
                    <a:pos x="743" y="999"/>
                  </a:cxn>
                  <a:cxn ang="0">
                    <a:pos x="744" y="1034"/>
                  </a:cxn>
                  <a:cxn ang="0">
                    <a:pos x="747" y="1064"/>
                  </a:cxn>
                  <a:cxn ang="0">
                    <a:pos x="750" y="1090"/>
                  </a:cxn>
                  <a:cxn ang="0">
                    <a:pos x="756" y="1111"/>
                  </a:cxn>
                  <a:cxn ang="0">
                    <a:pos x="764" y="1126"/>
                  </a:cxn>
                  <a:cxn ang="0">
                    <a:pos x="774" y="1139"/>
                  </a:cxn>
                  <a:cxn ang="0">
                    <a:pos x="792" y="1152"/>
                  </a:cxn>
                  <a:cxn ang="0">
                    <a:pos x="815" y="1163"/>
                  </a:cxn>
                  <a:cxn ang="0">
                    <a:pos x="841" y="1170"/>
                  </a:cxn>
                  <a:cxn ang="0">
                    <a:pos x="871" y="1175"/>
                  </a:cxn>
                  <a:cxn ang="0">
                    <a:pos x="905" y="1176"/>
                  </a:cxn>
                  <a:cxn ang="0">
                    <a:pos x="958" y="1176"/>
                  </a:cxn>
                  <a:cxn ang="0">
                    <a:pos x="958" y="1209"/>
                  </a:cxn>
                  <a:cxn ang="0">
                    <a:pos x="312" y="1209"/>
                  </a:cxn>
                  <a:cxn ang="0">
                    <a:pos x="312" y="1176"/>
                  </a:cxn>
                  <a:cxn ang="0">
                    <a:pos x="366" y="1176"/>
                  </a:cxn>
                  <a:cxn ang="0">
                    <a:pos x="402" y="1174"/>
                  </a:cxn>
                  <a:cxn ang="0">
                    <a:pos x="433" y="1169"/>
                  </a:cxn>
                  <a:cxn ang="0">
                    <a:pos x="461" y="1159"/>
                  </a:cxn>
                  <a:cxn ang="0">
                    <a:pos x="484" y="1146"/>
                  </a:cxn>
                  <a:cxn ang="0">
                    <a:pos x="503" y="1129"/>
                  </a:cxn>
                  <a:cxn ang="0">
                    <a:pos x="510" y="1118"/>
                  </a:cxn>
                  <a:cxn ang="0">
                    <a:pos x="516" y="1102"/>
                  </a:cxn>
                  <a:cxn ang="0">
                    <a:pos x="521" y="1083"/>
                  </a:cxn>
                  <a:cxn ang="0">
                    <a:pos x="524" y="1059"/>
                  </a:cxn>
                  <a:cxn ang="0">
                    <a:pos x="526" y="1031"/>
                  </a:cxn>
                  <a:cxn ang="0">
                    <a:pos x="527" y="999"/>
                  </a:cxn>
                  <a:cxn ang="0">
                    <a:pos x="527" y="75"/>
                  </a:cxn>
                  <a:cxn ang="0">
                    <a:pos x="303" y="75"/>
                  </a:cxn>
                  <a:cxn ang="0">
                    <a:pos x="267" y="77"/>
                  </a:cxn>
                  <a:cxn ang="0">
                    <a:pos x="237" y="79"/>
                  </a:cxn>
                  <a:cxn ang="0">
                    <a:pos x="212" y="83"/>
                  </a:cxn>
                  <a:cxn ang="0">
                    <a:pos x="192" y="87"/>
                  </a:cxn>
                  <a:cxn ang="0">
                    <a:pos x="165" y="98"/>
                  </a:cxn>
                  <a:cxn ang="0">
                    <a:pos x="139" y="111"/>
                  </a:cxn>
                  <a:cxn ang="0">
                    <a:pos x="114" y="130"/>
                  </a:cxn>
                  <a:cxn ang="0">
                    <a:pos x="92" y="153"/>
                  </a:cxn>
                  <a:cxn ang="0">
                    <a:pos x="77" y="173"/>
                  </a:cxn>
                  <a:cxn ang="0">
                    <a:pos x="65" y="196"/>
                  </a:cxn>
                  <a:cxn ang="0">
                    <a:pos x="55" y="222"/>
                  </a:cxn>
                  <a:cxn ang="0">
                    <a:pos x="47" y="251"/>
                  </a:cxn>
                  <a:cxn ang="0">
                    <a:pos x="42" y="283"/>
                  </a:cxn>
                  <a:cxn ang="0">
                    <a:pos x="0" y="283"/>
                  </a:cxn>
                  <a:cxn ang="0">
                    <a:pos x="17" y="0"/>
                  </a:cxn>
                </a:cxnLst>
                <a:rect l="0" t="0" r="r" b="b"/>
                <a:pathLst>
                  <a:path w="1279" h="1209">
                    <a:moveTo>
                      <a:pt x="17" y="0"/>
                    </a:moveTo>
                    <a:lnTo>
                      <a:pt x="1262" y="0"/>
                    </a:lnTo>
                    <a:lnTo>
                      <a:pt x="1279" y="283"/>
                    </a:lnTo>
                    <a:lnTo>
                      <a:pt x="1236" y="283"/>
                    </a:lnTo>
                    <a:lnTo>
                      <a:pt x="1230" y="249"/>
                    </a:lnTo>
                    <a:lnTo>
                      <a:pt x="1222" y="218"/>
                    </a:lnTo>
                    <a:lnTo>
                      <a:pt x="1213" y="195"/>
                    </a:lnTo>
                    <a:lnTo>
                      <a:pt x="1202" y="176"/>
                    </a:lnTo>
                    <a:lnTo>
                      <a:pt x="1184" y="152"/>
                    </a:lnTo>
                    <a:lnTo>
                      <a:pt x="1162" y="131"/>
                    </a:lnTo>
                    <a:lnTo>
                      <a:pt x="1137" y="115"/>
                    </a:lnTo>
                    <a:lnTo>
                      <a:pt x="1109" y="100"/>
                    </a:lnTo>
                    <a:lnTo>
                      <a:pt x="1078" y="89"/>
                    </a:lnTo>
                    <a:lnTo>
                      <a:pt x="1042" y="81"/>
                    </a:lnTo>
                    <a:lnTo>
                      <a:pt x="1002" y="76"/>
                    </a:lnTo>
                    <a:lnTo>
                      <a:pt x="958" y="75"/>
                    </a:lnTo>
                    <a:lnTo>
                      <a:pt x="743" y="75"/>
                    </a:lnTo>
                    <a:lnTo>
                      <a:pt x="743" y="999"/>
                    </a:lnTo>
                    <a:lnTo>
                      <a:pt x="744" y="1034"/>
                    </a:lnTo>
                    <a:lnTo>
                      <a:pt x="747" y="1064"/>
                    </a:lnTo>
                    <a:lnTo>
                      <a:pt x="750" y="1090"/>
                    </a:lnTo>
                    <a:lnTo>
                      <a:pt x="756" y="1111"/>
                    </a:lnTo>
                    <a:lnTo>
                      <a:pt x="764" y="1126"/>
                    </a:lnTo>
                    <a:lnTo>
                      <a:pt x="774" y="1139"/>
                    </a:lnTo>
                    <a:lnTo>
                      <a:pt x="792" y="1152"/>
                    </a:lnTo>
                    <a:lnTo>
                      <a:pt x="815" y="1163"/>
                    </a:lnTo>
                    <a:lnTo>
                      <a:pt x="841" y="1170"/>
                    </a:lnTo>
                    <a:lnTo>
                      <a:pt x="871" y="1175"/>
                    </a:lnTo>
                    <a:lnTo>
                      <a:pt x="905" y="1176"/>
                    </a:lnTo>
                    <a:lnTo>
                      <a:pt x="958" y="1176"/>
                    </a:lnTo>
                    <a:lnTo>
                      <a:pt x="958" y="1209"/>
                    </a:lnTo>
                    <a:lnTo>
                      <a:pt x="312" y="1209"/>
                    </a:lnTo>
                    <a:lnTo>
                      <a:pt x="312" y="1176"/>
                    </a:lnTo>
                    <a:lnTo>
                      <a:pt x="366" y="1176"/>
                    </a:lnTo>
                    <a:lnTo>
                      <a:pt x="402" y="1174"/>
                    </a:lnTo>
                    <a:lnTo>
                      <a:pt x="433" y="1169"/>
                    </a:lnTo>
                    <a:lnTo>
                      <a:pt x="461" y="1159"/>
                    </a:lnTo>
                    <a:lnTo>
                      <a:pt x="484" y="1146"/>
                    </a:lnTo>
                    <a:lnTo>
                      <a:pt x="503" y="1129"/>
                    </a:lnTo>
                    <a:lnTo>
                      <a:pt x="510" y="1118"/>
                    </a:lnTo>
                    <a:lnTo>
                      <a:pt x="516" y="1102"/>
                    </a:lnTo>
                    <a:lnTo>
                      <a:pt x="521" y="1083"/>
                    </a:lnTo>
                    <a:lnTo>
                      <a:pt x="524" y="1059"/>
                    </a:lnTo>
                    <a:lnTo>
                      <a:pt x="526" y="1031"/>
                    </a:lnTo>
                    <a:lnTo>
                      <a:pt x="527" y="999"/>
                    </a:lnTo>
                    <a:lnTo>
                      <a:pt x="527" y="75"/>
                    </a:lnTo>
                    <a:lnTo>
                      <a:pt x="303" y="75"/>
                    </a:lnTo>
                    <a:lnTo>
                      <a:pt x="267" y="77"/>
                    </a:lnTo>
                    <a:lnTo>
                      <a:pt x="237" y="79"/>
                    </a:lnTo>
                    <a:lnTo>
                      <a:pt x="212" y="83"/>
                    </a:lnTo>
                    <a:lnTo>
                      <a:pt x="192" y="87"/>
                    </a:lnTo>
                    <a:lnTo>
                      <a:pt x="165" y="98"/>
                    </a:lnTo>
                    <a:lnTo>
                      <a:pt x="139" y="111"/>
                    </a:lnTo>
                    <a:lnTo>
                      <a:pt x="114" y="130"/>
                    </a:lnTo>
                    <a:lnTo>
                      <a:pt x="92" y="153"/>
                    </a:lnTo>
                    <a:lnTo>
                      <a:pt x="77" y="173"/>
                    </a:lnTo>
                    <a:lnTo>
                      <a:pt x="65" y="196"/>
                    </a:lnTo>
                    <a:lnTo>
                      <a:pt x="55" y="222"/>
                    </a:lnTo>
                    <a:lnTo>
                      <a:pt x="47" y="251"/>
                    </a:lnTo>
                    <a:lnTo>
                      <a:pt x="42" y="283"/>
                    </a:lnTo>
                    <a:lnTo>
                      <a:pt x="0" y="283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" name="Freeform 202"/>
              <p:cNvSpPr>
                <a:spLocks noEditPoints="1"/>
              </p:cNvSpPr>
              <p:nvPr userDrawn="1"/>
            </p:nvSpPr>
            <p:spPr bwMode="auto">
              <a:xfrm>
                <a:off x="1981" y="2970"/>
                <a:ext cx="418" cy="222"/>
              </a:xfrm>
              <a:custGeom>
                <a:avLst/>
                <a:gdLst/>
                <a:ahLst/>
                <a:cxnLst>
                  <a:cxn ang="0">
                    <a:pos x="240" y="101"/>
                  </a:cxn>
                  <a:cxn ang="0">
                    <a:pos x="194" y="106"/>
                  </a:cxn>
                  <a:cxn ang="0">
                    <a:pos x="151" y="115"/>
                  </a:cxn>
                  <a:cxn ang="0">
                    <a:pos x="116" y="130"/>
                  </a:cxn>
                  <a:cxn ang="0">
                    <a:pos x="95" y="150"/>
                  </a:cxn>
                  <a:cxn ang="0">
                    <a:pos x="94" y="172"/>
                  </a:cxn>
                  <a:cxn ang="0">
                    <a:pos x="111" y="190"/>
                  </a:cxn>
                  <a:cxn ang="0">
                    <a:pos x="142" y="201"/>
                  </a:cxn>
                  <a:cxn ang="0">
                    <a:pos x="175" y="202"/>
                  </a:cxn>
                  <a:cxn ang="0">
                    <a:pos x="217" y="193"/>
                  </a:cxn>
                  <a:cxn ang="0">
                    <a:pos x="243" y="180"/>
                  </a:cxn>
                  <a:cxn ang="0">
                    <a:pos x="260" y="157"/>
                  </a:cxn>
                  <a:cxn ang="0">
                    <a:pos x="262" y="100"/>
                  </a:cxn>
                  <a:cxn ang="0">
                    <a:pos x="172" y="0"/>
                  </a:cxn>
                  <a:cxn ang="0">
                    <a:pos x="236" y="4"/>
                  </a:cxn>
                  <a:cxn ang="0">
                    <a:pos x="282" y="14"/>
                  </a:cxn>
                  <a:cxn ang="0">
                    <a:pos x="313" y="29"/>
                  </a:cxn>
                  <a:cxn ang="0">
                    <a:pos x="333" y="45"/>
                  </a:cxn>
                  <a:cxn ang="0">
                    <a:pos x="343" y="61"/>
                  </a:cxn>
                  <a:cxn ang="0">
                    <a:pos x="345" y="75"/>
                  </a:cxn>
                  <a:cxn ang="0">
                    <a:pos x="346" y="165"/>
                  </a:cxn>
                  <a:cxn ang="0">
                    <a:pos x="350" y="181"/>
                  </a:cxn>
                  <a:cxn ang="0">
                    <a:pos x="361" y="194"/>
                  </a:cxn>
                  <a:cxn ang="0">
                    <a:pos x="384" y="199"/>
                  </a:cxn>
                  <a:cxn ang="0">
                    <a:pos x="401" y="196"/>
                  </a:cxn>
                  <a:cxn ang="0">
                    <a:pos x="412" y="196"/>
                  </a:cxn>
                  <a:cxn ang="0">
                    <a:pos x="417" y="198"/>
                  </a:cxn>
                  <a:cxn ang="0">
                    <a:pos x="416" y="207"/>
                  </a:cxn>
                  <a:cxn ang="0">
                    <a:pos x="396" y="216"/>
                  </a:cxn>
                  <a:cxn ang="0">
                    <a:pos x="367" y="221"/>
                  </a:cxn>
                  <a:cxn ang="0">
                    <a:pos x="329" y="221"/>
                  </a:cxn>
                  <a:cxn ang="0">
                    <a:pos x="293" y="211"/>
                  </a:cxn>
                  <a:cxn ang="0">
                    <a:pos x="270" y="192"/>
                  </a:cxn>
                  <a:cxn ang="0">
                    <a:pos x="234" y="209"/>
                  </a:cxn>
                  <a:cxn ang="0">
                    <a:pos x="194" y="219"/>
                  </a:cxn>
                  <a:cxn ang="0">
                    <a:pos x="145" y="222"/>
                  </a:cxn>
                  <a:cxn ang="0">
                    <a:pos x="97" y="219"/>
                  </a:cxn>
                  <a:cxn ang="0">
                    <a:pos x="54" y="210"/>
                  </a:cxn>
                  <a:cxn ang="0">
                    <a:pos x="21" y="195"/>
                  </a:cxn>
                  <a:cxn ang="0">
                    <a:pos x="3" y="173"/>
                  </a:cxn>
                  <a:cxn ang="0">
                    <a:pos x="3" y="149"/>
                  </a:cxn>
                  <a:cxn ang="0">
                    <a:pos x="24" y="127"/>
                  </a:cxn>
                  <a:cxn ang="0">
                    <a:pos x="62" y="111"/>
                  </a:cxn>
                  <a:cxn ang="0">
                    <a:pos x="110" y="100"/>
                  </a:cxn>
                  <a:cxn ang="0">
                    <a:pos x="189" y="89"/>
                  </a:cxn>
                  <a:cxn ang="0">
                    <a:pos x="238" y="85"/>
                  </a:cxn>
                  <a:cxn ang="0">
                    <a:pos x="259" y="75"/>
                  </a:cxn>
                  <a:cxn ang="0">
                    <a:pos x="254" y="54"/>
                  </a:cxn>
                  <a:cxn ang="0">
                    <a:pos x="240" y="35"/>
                  </a:cxn>
                  <a:cxn ang="0">
                    <a:pos x="214" y="22"/>
                  </a:cxn>
                  <a:cxn ang="0">
                    <a:pos x="173" y="16"/>
                  </a:cxn>
                  <a:cxn ang="0">
                    <a:pos x="149" y="20"/>
                  </a:cxn>
                  <a:cxn ang="0">
                    <a:pos x="138" y="29"/>
                  </a:cxn>
                  <a:cxn ang="0">
                    <a:pos x="133" y="42"/>
                  </a:cxn>
                  <a:cxn ang="0">
                    <a:pos x="115" y="55"/>
                  </a:cxn>
                  <a:cxn ang="0">
                    <a:pos x="85" y="59"/>
                  </a:cxn>
                  <a:cxn ang="0">
                    <a:pos x="59" y="55"/>
                  </a:cxn>
                  <a:cxn ang="0">
                    <a:pos x="43" y="45"/>
                  </a:cxn>
                  <a:cxn ang="0">
                    <a:pos x="44" y="30"/>
                  </a:cxn>
                  <a:cxn ang="0">
                    <a:pos x="61" y="18"/>
                  </a:cxn>
                  <a:cxn ang="0">
                    <a:pos x="91" y="8"/>
                  </a:cxn>
                  <a:cxn ang="0">
                    <a:pos x="126" y="3"/>
                  </a:cxn>
                  <a:cxn ang="0">
                    <a:pos x="158" y="0"/>
                  </a:cxn>
                </a:cxnLst>
                <a:rect l="0" t="0" r="r" b="b"/>
                <a:pathLst>
                  <a:path w="418" h="222">
                    <a:moveTo>
                      <a:pt x="262" y="100"/>
                    </a:moveTo>
                    <a:lnTo>
                      <a:pt x="240" y="101"/>
                    </a:lnTo>
                    <a:lnTo>
                      <a:pt x="217" y="103"/>
                    </a:lnTo>
                    <a:lnTo>
                      <a:pt x="194" y="106"/>
                    </a:lnTo>
                    <a:lnTo>
                      <a:pt x="172" y="110"/>
                    </a:lnTo>
                    <a:lnTo>
                      <a:pt x="151" y="115"/>
                    </a:lnTo>
                    <a:lnTo>
                      <a:pt x="132" y="123"/>
                    </a:lnTo>
                    <a:lnTo>
                      <a:pt x="116" y="130"/>
                    </a:lnTo>
                    <a:lnTo>
                      <a:pt x="103" y="139"/>
                    </a:lnTo>
                    <a:lnTo>
                      <a:pt x="95" y="150"/>
                    </a:lnTo>
                    <a:lnTo>
                      <a:pt x="92" y="162"/>
                    </a:lnTo>
                    <a:lnTo>
                      <a:pt x="94" y="172"/>
                    </a:lnTo>
                    <a:lnTo>
                      <a:pt x="100" y="183"/>
                    </a:lnTo>
                    <a:lnTo>
                      <a:pt x="111" y="190"/>
                    </a:lnTo>
                    <a:lnTo>
                      <a:pt x="124" y="196"/>
                    </a:lnTo>
                    <a:lnTo>
                      <a:pt x="142" y="201"/>
                    </a:lnTo>
                    <a:lnTo>
                      <a:pt x="163" y="202"/>
                    </a:lnTo>
                    <a:lnTo>
                      <a:pt x="175" y="202"/>
                    </a:lnTo>
                    <a:lnTo>
                      <a:pt x="202" y="197"/>
                    </a:lnTo>
                    <a:lnTo>
                      <a:pt x="217" y="193"/>
                    </a:lnTo>
                    <a:lnTo>
                      <a:pt x="231" y="187"/>
                    </a:lnTo>
                    <a:lnTo>
                      <a:pt x="243" y="180"/>
                    </a:lnTo>
                    <a:lnTo>
                      <a:pt x="253" y="169"/>
                    </a:lnTo>
                    <a:lnTo>
                      <a:pt x="260" y="157"/>
                    </a:lnTo>
                    <a:lnTo>
                      <a:pt x="262" y="142"/>
                    </a:lnTo>
                    <a:lnTo>
                      <a:pt x="262" y="100"/>
                    </a:lnTo>
                    <a:close/>
                    <a:moveTo>
                      <a:pt x="158" y="0"/>
                    </a:moveTo>
                    <a:lnTo>
                      <a:pt x="172" y="0"/>
                    </a:lnTo>
                    <a:lnTo>
                      <a:pt x="206" y="1"/>
                    </a:lnTo>
                    <a:lnTo>
                      <a:pt x="236" y="4"/>
                    </a:lnTo>
                    <a:lnTo>
                      <a:pt x="262" y="8"/>
                    </a:lnTo>
                    <a:lnTo>
                      <a:pt x="282" y="14"/>
                    </a:lnTo>
                    <a:lnTo>
                      <a:pt x="300" y="21"/>
                    </a:lnTo>
                    <a:lnTo>
                      <a:pt x="313" y="29"/>
                    </a:lnTo>
                    <a:lnTo>
                      <a:pt x="324" y="37"/>
                    </a:lnTo>
                    <a:lnTo>
                      <a:pt x="333" y="45"/>
                    </a:lnTo>
                    <a:lnTo>
                      <a:pt x="339" y="53"/>
                    </a:lnTo>
                    <a:lnTo>
                      <a:pt x="343" y="61"/>
                    </a:lnTo>
                    <a:lnTo>
                      <a:pt x="344" y="68"/>
                    </a:lnTo>
                    <a:lnTo>
                      <a:pt x="345" y="75"/>
                    </a:lnTo>
                    <a:lnTo>
                      <a:pt x="346" y="80"/>
                    </a:lnTo>
                    <a:lnTo>
                      <a:pt x="346" y="165"/>
                    </a:lnTo>
                    <a:lnTo>
                      <a:pt x="347" y="172"/>
                    </a:lnTo>
                    <a:lnTo>
                      <a:pt x="350" y="181"/>
                    </a:lnTo>
                    <a:lnTo>
                      <a:pt x="354" y="188"/>
                    </a:lnTo>
                    <a:lnTo>
                      <a:pt x="361" y="194"/>
                    </a:lnTo>
                    <a:lnTo>
                      <a:pt x="371" y="198"/>
                    </a:lnTo>
                    <a:lnTo>
                      <a:pt x="384" y="199"/>
                    </a:lnTo>
                    <a:lnTo>
                      <a:pt x="394" y="198"/>
                    </a:lnTo>
                    <a:lnTo>
                      <a:pt x="401" y="196"/>
                    </a:lnTo>
                    <a:lnTo>
                      <a:pt x="408" y="193"/>
                    </a:lnTo>
                    <a:lnTo>
                      <a:pt x="412" y="196"/>
                    </a:lnTo>
                    <a:lnTo>
                      <a:pt x="414" y="197"/>
                    </a:lnTo>
                    <a:lnTo>
                      <a:pt x="417" y="198"/>
                    </a:lnTo>
                    <a:lnTo>
                      <a:pt x="418" y="203"/>
                    </a:lnTo>
                    <a:lnTo>
                      <a:pt x="416" y="207"/>
                    </a:lnTo>
                    <a:lnTo>
                      <a:pt x="408" y="211"/>
                    </a:lnTo>
                    <a:lnTo>
                      <a:pt x="396" y="216"/>
                    </a:lnTo>
                    <a:lnTo>
                      <a:pt x="382" y="219"/>
                    </a:lnTo>
                    <a:lnTo>
                      <a:pt x="367" y="221"/>
                    </a:lnTo>
                    <a:lnTo>
                      <a:pt x="351" y="222"/>
                    </a:lnTo>
                    <a:lnTo>
                      <a:pt x="329" y="221"/>
                    </a:lnTo>
                    <a:lnTo>
                      <a:pt x="309" y="217"/>
                    </a:lnTo>
                    <a:lnTo>
                      <a:pt x="293" y="211"/>
                    </a:lnTo>
                    <a:lnTo>
                      <a:pt x="280" y="203"/>
                    </a:lnTo>
                    <a:lnTo>
                      <a:pt x="270" y="192"/>
                    </a:lnTo>
                    <a:lnTo>
                      <a:pt x="252" y="202"/>
                    </a:lnTo>
                    <a:lnTo>
                      <a:pt x="234" y="209"/>
                    </a:lnTo>
                    <a:lnTo>
                      <a:pt x="215" y="215"/>
                    </a:lnTo>
                    <a:lnTo>
                      <a:pt x="194" y="219"/>
                    </a:lnTo>
                    <a:lnTo>
                      <a:pt x="171" y="221"/>
                    </a:lnTo>
                    <a:lnTo>
                      <a:pt x="145" y="222"/>
                    </a:lnTo>
                    <a:lnTo>
                      <a:pt x="120" y="221"/>
                    </a:lnTo>
                    <a:lnTo>
                      <a:pt x="97" y="219"/>
                    </a:lnTo>
                    <a:lnTo>
                      <a:pt x="75" y="215"/>
                    </a:lnTo>
                    <a:lnTo>
                      <a:pt x="54" y="210"/>
                    </a:lnTo>
                    <a:lnTo>
                      <a:pt x="37" y="204"/>
                    </a:lnTo>
                    <a:lnTo>
                      <a:pt x="21" y="195"/>
                    </a:lnTo>
                    <a:lnTo>
                      <a:pt x="9" y="185"/>
                    </a:lnTo>
                    <a:lnTo>
                      <a:pt x="3" y="173"/>
                    </a:lnTo>
                    <a:lnTo>
                      <a:pt x="0" y="161"/>
                    </a:lnTo>
                    <a:lnTo>
                      <a:pt x="3" y="149"/>
                    </a:lnTo>
                    <a:lnTo>
                      <a:pt x="11" y="137"/>
                    </a:lnTo>
                    <a:lnTo>
                      <a:pt x="24" y="127"/>
                    </a:lnTo>
                    <a:lnTo>
                      <a:pt x="42" y="118"/>
                    </a:lnTo>
                    <a:lnTo>
                      <a:pt x="62" y="111"/>
                    </a:lnTo>
                    <a:lnTo>
                      <a:pt x="84" y="105"/>
                    </a:lnTo>
                    <a:lnTo>
                      <a:pt x="110" y="100"/>
                    </a:lnTo>
                    <a:lnTo>
                      <a:pt x="162" y="91"/>
                    </a:lnTo>
                    <a:lnTo>
                      <a:pt x="189" y="89"/>
                    </a:lnTo>
                    <a:lnTo>
                      <a:pt x="214" y="87"/>
                    </a:lnTo>
                    <a:lnTo>
                      <a:pt x="238" y="85"/>
                    </a:lnTo>
                    <a:lnTo>
                      <a:pt x="260" y="84"/>
                    </a:lnTo>
                    <a:lnTo>
                      <a:pt x="259" y="75"/>
                    </a:lnTo>
                    <a:lnTo>
                      <a:pt x="258" y="64"/>
                    </a:lnTo>
                    <a:lnTo>
                      <a:pt x="254" y="54"/>
                    </a:lnTo>
                    <a:lnTo>
                      <a:pt x="248" y="45"/>
                    </a:lnTo>
                    <a:lnTo>
                      <a:pt x="240" y="35"/>
                    </a:lnTo>
                    <a:lnTo>
                      <a:pt x="229" y="28"/>
                    </a:lnTo>
                    <a:lnTo>
                      <a:pt x="214" y="22"/>
                    </a:lnTo>
                    <a:lnTo>
                      <a:pt x="195" y="18"/>
                    </a:lnTo>
                    <a:lnTo>
                      <a:pt x="173" y="16"/>
                    </a:lnTo>
                    <a:lnTo>
                      <a:pt x="159" y="18"/>
                    </a:lnTo>
                    <a:lnTo>
                      <a:pt x="149" y="20"/>
                    </a:lnTo>
                    <a:lnTo>
                      <a:pt x="143" y="23"/>
                    </a:lnTo>
                    <a:lnTo>
                      <a:pt x="138" y="29"/>
                    </a:lnTo>
                    <a:lnTo>
                      <a:pt x="136" y="35"/>
                    </a:lnTo>
                    <a:lnTo>
                      <a:pt x="133" y="42"/>
                    </a:lnTo>
                    <a:lnTo>
                      <a:pt x="125" y="50"/>
                    </a:lnTo>
                    <a:lnTo>
                      <a:pt x="115" y="55"/>
                    </a:lnTo>
                    <a:lnTo>
                      <a:pt x="101" y="58"/>
                    </a:lnTo>
                    <a:lnTo>
                      <a:pt x="85" y="59"/>
                    </a:lnTo>
                    <a:lnTo>
                      <a:pt x="72" y="58"/>
                    </a:lnTo>
                    <a:lnTo>
                      <a:pt x="59" y="55"/>
                    </a:lnTo>
                    <a:lnTo>
                      <a:pt x="49" y="51"/>
                    </a:lnTo>
                    <a:lnTo>
                      <a:pt x="43" y="45"/>
                    </a:lnTo>
                    <a:lnTo>
                      <a:pt x="41" y="37"/>
                    </a:lnTo>
                    <a:lnTo>
                      <a:pt x="44" y="30"/>
                    </a:lnTo>
                    <a:lnTo>
                      <a:pt x="50" y="23"/>
                    </a:lnTo>
                    <a:lnTo>
                      <a:pt x="61" y="18"/>
                    </a:lnTo>
                    <a:lnTo>
                      <a:pt x="76" y="12"/>
                    </a:lnTo>
                    <a:lnTo>
                      <a:pt x="91" y="8"/>
                    </a:lnTo>
                    <a:lnTo>
                      <a:pt x="109" y="5"/>
                    </a:lnTo>
                    <a:lnTo>
                      <a:pt x="126" y="3"/>
                    </a:lnTo>
                    <a:lnTo>
                      <a:pt x="143" y="1"/>
                    </a:lnTo>
                    <a:lnTo>
                      <a:pt x="1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" name="Freeform 203"/>
              <p:cNvSpPr>
                <a:spLocks/>
              </p:cNvSpPr>
              <p:nvPr userDrawn="1"/>
            </p:nvSpPr>
            <p:spPr bwMode="auto">
              <a:xfrm>
                <a:off x="2372" y="2937"/>
                <a:ext cx="273" cy="255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45" y="39"/>
                  </a:cxn>
                  <a:cxn ang="0">
                    <a:pos x="249" y="39"/>
                  </a:cxn>
                  <a:cxn ang="0">
                    <a:pos x="249" y="63"/>
                  </a:cxn>
                  <a:cxn ang="0">
                    <a:pos x="145" y="63"/>
                  </a:cxn>
                  <a:cxn ang="0">
                    <a:pos x="145" y="193"/>
                  </a:cxn>
                  <a:cxn ang="0">
                    <a:pos x="146" y="201"/>
                  </a:cxn>
                  <a:cxn ang="0">
                    <a:pos x="148" y="210"/>
                  </a:cxn>
                  <a:cxn ang="0">
                    <a:pos x="152" y="217"/>
                  </a:cxn>
                  <a:cxn ang="0">
                    <a:pos x="160" y="223"/>
                  </a:cxn>
                  <a:cxn ang="0">
                    <a:pos x="170" y="228"/>
                  </a:cxn>
                  <a:cxn ang="0">
                    <a:pos x="184" y="231"/>
                  </a:cxn>
                  <a:cxn ang="0">
                    <a:pos x="203" y="232"/>
                  </a:cxn>
                  <a:cxn ang="0">
                    <a:pos x="216" y="232"/>
                  </a:cxn>
                  <a:cxn ang="0">
                    <a:pos x="227" y="231"/>
                  </a:cxn>
                  <a:cxn ang="0">
                    <a:pos x="238" y="229"/>
                  </a:cxn>
                  <a:cxn ang="0">
                    <a:pos x="250" y="226"/>
                  </a:cxn>
                  <a:cxn ang="0">
                    <a:pos x="256" y="224"/>
                  </a:cxn>
                  <a:cxn ang="0">
                    <a:pos x="273" y="238"/>
                  </a:cxn>
                  <a:cxn ang="0">
                    <a:pos x="255" y="244"/>
                  </a:cxn>
                  <a:cxn ang="0">
                    <a:pos x="234" y="249"/>
                  </a:cxn>
                  <a:cxn ang="0">
                    <a:pos x="211" y="252"/>
                  </a:cxn>
                  <a:cxn ang="0">
                    <a:pos x="188" y="254"/>
                  </a:cxn>
                  <a:cxn ang="0">
                    <a:pos x="166" y="255"/>
                  </a:cxn>
                  <a:cxn ang="0">
                    <a:pos x="139" y="254"/>
                  </a:cxn>
                  <a:cxn ang="0">
                    <a:pos x="118" y="251"/>
                  </a:cxn>
                  <a:cxn ang="0">
                    <a:pos x="101" y="247"/>
                  </a:cxn>
                  <a:cxn ang="0">
                    <a:pos x="87" y="241"/>
                  </a:cxn>
                  <a:cxn ang="0">
                    <a:pos x="77" y="235"/>
                  </a:cxn>
                  <a:cxn ang="0">
                    <a:pos x="69" y="227"/>
                  </a:cxn>
                  <a:cxn ang="0">
                    <a:pos x="64" y="220"/>
                  </a:cxn>
                  <a:cxn ang="0">
                    <a:pos x="63" y="212"/>
                  </a:cxn>
                  <a:cxn ang="0">
                    <a:pos x="62" y="204"/>
                  </a:cxn>
                  <a:cxn ang="0">
                    <a:pos x="62" y="63"/>
                  </a:cxn>
                  <a:cxn ang="0">
                    <a:pos x="0" y="63"/>
                  </a:cxn>
                  <a:cxn ang="0">
                    <a:pos x="0" y="54"/>
                  </a:cxn>
                  <a:cxn ang="0">
                    <a:pos x="2" y="48"/>
                  </a:cxn>
                  <a:cxn ang="0">
                    <a:pos x="7" y="46"/>
                  </a:cxn>
                  <a:cxn ang="0">
                    <a:pos x="14" y="45"/>
                  </a:cxn>
                  <a:cxn ang="0">
                    <a:pos x="30" y="45"/>
                  </a:cxn>
                  <a:cxn ang="0">
                    <a:pos x="40" y="44"/>
                  </a:cxn>
                  <a:cxn ang="0">
                    <a:pos x="48" y="43"/>
                  </a:cxn>
                  <a:cxn ang="0">
                    <a:pos x="55" y="40"/>
                  </a:cxn>
                  <a:cxn ang="0">
                    <a:pos x="60" y="35"/>
                  </a:cxn>
                  <a:cxn ang="0">
                    <a:pos x="62" y="27"/>
                  </a:cxn>
                  <a:cxn ang="0">
                    <a:pos x="62" y="14"/>
                  </a:cxn>
                  <a:cxn ang="0">
                    <a:pos x="64" y="8"/>
                  </a:cxn>
                  <a:cxn ang="0">
                    <a:pos x="68" y="4"/>
                  </a:cxn>
                  <a:cxn ang="0">
                    <a:pos x="77" y="2"/>
                  </a:cxn>
                  <a:cxn ang="0">
                    <a:pos x="89" y="2"/>
                  </a:cxn>
                  <a:cxn ang="0">
                    <a:pos x="145" y="0"/>
                  </a:cxn>
                </a:cxnLst>
                <a:rect l="0" t="0" r="r" b="b"/>
                <a:pathLst>
                  <a:path w="273" h="255">
                    <a:moveTo>
                      <a:pt x="145" y="0"/>
                    </a:moveTo>
                    <a:lnTo>
                      <a:pt x="145" y="39"/>
                    </a:lnTo>
                    <a:lnTo>
                      <a:pt x="249" y="39"/>
                    </a:lnTo>
                    <a:lnTo>
                      <a:pt x="249" y="63"/>
                    </a:lnTo>
                    <a:lnTo>
                      <a:pt x="145" y="63"/>
                    </a:lnTo>
                    <a:lnTo>
                      <a:pt x="145" y="193"/>
                    </a:lnTo>
                    <a:lnTo>
                      <a:pt x="146" y="201"/>
                    </a:lnTo>
                    <a:lnTo>
                      <a:pt x="148" y="210"/>
                    </a:lnTo>
                    <a:lnTo>
                      <a:pt x="152" y="217"/>
                    </a:lnTo>
                    <a:lnTo>
                      <a:pt x="160" y="223"/>
                    </a:lnTo>
                    <a:lnTo>
                      <a:pt x="170" y="228"/>
                    </a:lnTo>
                    <a:lnTo>
                      <a:pt x="184" y="231"/>
                    </a:lnTo>
                    <a:lnTo>
                      <a:pt x="203" y="232"/>
                    </a:lnTo>
                    <a:lnTo>
                      <a:pt x="216" y="232"/>
                    </a:lnTo>
                    <a:lnTo>
                      <a:pt x="227" y="231"/>
                    </a:lnTo>
                    <a:lnTo>
                      <a:pt x="238" y="229"/>
                    </a:lnTo>
                    <a:lnTo>
                      <a:pt x="250" y="226"/>
                    </a:lnTo>
                    <a:lnTo>
                      <a:pt x="256" y="224"/>
                    </a:lnTo>
                    <a:lnTo>
                      <a:pt x="273" y="238"/>
                    </a:lnTo>
                    <a:lnTo>
                      <a:pt x="255" y="244"/>
                    </a:lnTo>
                    <a:lnTo>
                      <a:pt x="234" y="249"/>
                    </a:lnTo>
                    <a:lnTo>
                      <a:pt x="211" y="252"/>
                    </a:lnTo>
                    <a:lnTo>
                      <a:pt x="188" y="254"/>
                    </a:lnTo>
                    <a:lnTo>
                      <a:pt x="166" y="255"/>
                    </a:lnTo>
                    <a:lnTo>
                      <a:pt x="139" y="254"/>
                    </a:lnTo>
                    <a:lnTo>
                      <a:pt x="118" y="251"/>
                    </a:lnTo>
                    <a:lnTo>
                      <a:pt x="101" y="247"/>
                    </a:lnTo>
                    <a:lnTo>
                      <a:pt x="87" y="241"/>
                    </a:lnTo>
                    <a:lnTo>
                      <a:pt x="77" y="235"/>
                    </a:lnTo>
                    <a:lnTo>
                      <a:pt x="69" y="227"/>
                    </a:lnTo>
                    <a:lnTo>
                      <a:pt x="64" y="220"/>
                    </a:lnTo>
                    <a:lnTo>
                      <a:pt x="63" y="212"/>
                    </a:lnTo>
                    <a:lnTo>
                      <a:pt x="62" y="204"/>
                    </a:lnTo>
                    <a:lnTo>
                      <a:pt x="62" y="63"/>
                    </a:lnTo>
                    <a:lnTo>
                      <a:pt x="0" y="63"/>
                    </a:lnTo>
                    <a:lnTo>
                      <a:pt x="0" y="54"/>
                    </a:lnTo>
                    <a:lnTo>
                      <a:pt x="2" y="48"/>
                    </a:lnTo>
                    <a:lnTo>
                      <a:pt x="7" y="46"/>
                    </a:lnTo>
                    <a:lnTo>
                      <a:pt x="14" y="45"/>
                    </a:lnTo>
                    <a:lnTo>
                      <a:pt x="30" y="45"/>
                    </a:lnTo>
                    <a:lnTo>
                      <a:pt x="40" y="44"/>
                    </a:lnTo>
                    <a:lnTo>
                      <a:pt x="48" y="43"/>
                    </a:lnTo>
                    <a:lnTo>
                      <a:pt x="55" y="40"/>
                    </a:lnTo>
                    <a:lnTo>
                      <a:pt x="60" y="35"/>
                    </a:lnTo>
                    <a:lnTo>
                      <a:pt x="62" y="27"/>
                    </a:lnTo>
                    <a:lnTo>
                      <a:pt x="62" y="14"/>
                    </a:lnTo>
                    <a:lnTo>
                      <a:pt x="64" y="8"/>
                    </a:lnTo>
                    <a:lnTo>
                      <a:pt x="68" y="4"/>
                    </a:lnTo>
                    <a:lnTo>
                      <a:pt x="77" y="2"/>
                    </a:lnTo>
                    <a:lnTo>
                      <a:pt x="89" y="2"/>
                    </a:lnTo>
                    <a:lnTo>
                      <a:pt x="14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" name="Freeform 204"/>
              <p:cNvSpPr>
                <a:spLocks noEditPoints="1"/>
              </p:cNvSpPr>
              <p:nvPr userDrawn="1"/>
            </p:nvSpPr>
            <p:spPr bwMode="auto">
              <a:xfrm>
                <a:off x="2637" y="2970"/>
                <a:ext cx="399" cy="222"/>
              </a:xfrm>
              <a:custGeom>
                <a:avLst/>
                <a:gdLst/>
                <a:ahLst/>
                <a:cxnLst>
                  <a:cxn ang="0">
                    <a:pos x="178" y="20"/>
                  </a:cxn>
                  <a:cxn ang="0">
                    <a:pos x="137" y="30"/>
                  </a:cxn>
                  <a:cxn ang="0">
                    <a:pos x="110" y="49"/>
                  </a:cxn>
                  <a:cxn ang="0">
                    <a:pos x="96" y="71"/>
                  </a:cxn>
                  <a:cxn ang="0">
                    <a:pos x="299" y="83"/>
                  </a:cxn>
                  <a:cxn ang="0">
                    <a:pos x="297" y="59"/>
                  </a:cxn>
                  <a:cxn ang="0">
                    <a:pos x="282" y="38"/>
                  </a:cxn>
                  <a:cxn ang="0">
                    <a:pos x="250" y="24"/>
                  </a:cxn>
                  <a:cxn ang="0">
                    <a:pos x="204" y="19"/>
                  </a:cxn>
                  <a:cxn ang="0">
                    <a:pos x="247" y="2"/>
                  </a:cxn>
                  <a:cxn ang="0">
                    <a:pos x="311" y="14"/>
                  </a:cxn>
                  <a:cxn ang="0">
                    <a:pos x="357" y="37"/>
                  </a:cxn>
                  <a:cxn ang="0">
                    <a:pos x="384" y="68"/>
                  </a:cxn>
                  <a:cxn ang="0">
                    <a:pos x="392" y="105"/>
                  </a:cxn>
                  <a:cxn ang="0">
                    <a:pos x="90" y="120"/>
                  </a:cxn>
                  <a:cxn ang="0">
                    <a:pos x="103" y="151"/>
                  </a:cxn>
                  <a:cxn ang="0">
                    <a:pos x="133" y="177"/>
                  </a:cxn>
                  <a:cxn ang="0">
                    <a:pos x="179" y="194"/>
                  </a:cxn>
                  <a:cxn ang="0">
                    <a:pos x="242" y="202"/>
                  </a:cxn>
                  <a:cxn ang="0">
                    <a:pos x="301" y="194"/>
                  </a:cxn>
                  <a:cxn ang="0">
                    <a:pos x="349" y="177"/>
                  </a:cxn>
                  <a:cxn ang="0">
                    <a:pos x="399" y="177"/>
                  </a:cxn>
                  <a:cxn ang="0">
                    <a:pos x="352" y="202"/>
                  </a:cxn>
                  <a:cxn ang="0">
                    <a:pos x="293" y="217"/>
                  </a:cxn>
                  <a:cxn ang="0">
                    <a:pos x="224" y="222"/>
                  </a:cxn>
                  <a:cxn ang="0">
                    <a:pos x="151" y="217"/>
                  </a:cxn>
                  <a:cxn ang="0">
                    <a:pos x="89" y="202"/>
                  </a:cxn>
                  <a:cxn ang="0">
                    <a:pos x="41" y="178"/>
                  </a:cxn>
                  <a:cxn ang="0">
                    <a:pos x="11" y="146"/>
                  </a:cxn>
                  <a:cxn ang="0">
                    <a:pos x="0" y="109"/>
                  </a:cxn>
                  <a:cxn ang="0">
                    <a:pos x="12" y="71"/>
                  </a:cxn>
                  <a:cxn ang="0">
                    <a:pos x="46" y="38"/>
                  </a:cxn>
                  <a:cxn ang="0">
                    <a:pos x="99" y="14"/>
                  </a:cxn>
                  <a:cxn ang="0">
                    <a:pos x="170" y="2"/>
                  </a:cxn>
                </a:cxnLst>
                <a:rect l="0" t="0" r="r" b="b"/>
                <a:pathLst>
                  <a:path w="399" h="222">
                    <a:moveTo>
                      <a:pt x="204" y="19"/>
                    </a:moveTo>
                    <a:lnTo>
                      <a:pt x="178" y="20"/>
                    </a:lnTo>
                    <a:lnTo>
                      <a:pt x="156" y="24"/>
                    </a:lnTo>
                    <a:lnTo>
                      <a:pt x="137" y="30"/>
                    </a:lnTo>
                    <a:lnTo>
                      <a:pt x="123" y="38"/>
                    </a:lnTo>
                    <a:lnTo>
                      <a:pt x="110" y="49"/>
                    </a:lnTo>
                    <a:lnTo>
                      <a:pt x="101" y="59"/>
                    </a:lnTo>
                    <a:lnTo>
                      <a:pt x="96" y="71"/>
                    </a:lnTo>
                    <a:lnTo>
                      <a:pt x="93" y="83"/>
                    </a:lnTo>
                    <a:lnTo>
                      <a:pt x="299" y="83"/>
                    </a:lnTo>
                    <a:lnTo>
                      <a:pt x="299" y="71"/>
                    </a:lnTo>
                    <a:lnTo>
                      <a:pt x="297" y="59"/>
                    </a:lnTo>
                    <a:lnTo>
                      <a:pt x="290" y="49"/>
                    </a:lnTo>
                    <a:lnTo>
                      <a:pt x="282" y="38"/>
                    </a:lnTo>
                    <a:lnTo>
                      <a:pt x="268" y="30"/>
                    </a:lnTo>
                    <a:lnTo>
                      <a:pt x="250" y="24"/>
                    </a:lnTo>
                    <a:lnTo>
                      <a:pt x="230" y="20"/>
                    </a:lnTo>
                    <a:lnTo>
                      <a:pt x="204" y="19"/>
                    </a:lnTo>
                    <a:close/>
                    <a:moveTo>
                      <a:pt x="210" y="0"/>
                    </a:moveTo>
                    <a:lnTo>
                      <a:pt x="247" y="2"/>
                    </a:lnTo>
                    <a:lnTo>
                      <a:pt x="282" y="6"/>
                    </a:lnTo>
                    <a:lnTo>
                      <a:pt x="311" y="14"/>
                    </a:lnTo>
                    <a:lnTo>
                      <a:pt x="336" y="25"/>
                    </a:lnTo>
                    <a:lnTo>
                      <a:pt x="357" y="37"/>
                    </a:lnTo>
                    <a:lnTo>
                      <a:pt x="373" y="52"/>
                    </a:lnTo>
                    <a:lnTo>
                      <a:pt x="384" y="68"/>
                    </a:lnTo>
                    <a:lnTo>
                      <a:pt x="391" y="86"/>
                    </a:lnTo>
                    <a:lnTo>
                      <a:pt x="392" y="105"/>
                    </a:lnTo>
                    <a:lnTo>
                      <a:pt x="90" y="105"/>
                    </a:lnTo>
                    <a:lnTo>
                      <a:pt x="90" y="120"/>
                    </a:lnTo>
                    <a:lnTo>
                      <a:pt x="95" y="136"/>
                    </a:lnTo>
                    <a:lnTo>
                      <a:pt x="103" y="151"/>
                    </a:lnTo>
                    <a:lnTo>
                      <a:pt x="116" y="164"/>
                    </a:lnTo>
                    <a:lnTo>
                      <a:pt x="133" y="177"/>
                    </a:lnTo>
                    <a:lnTo>
                      <a:pt x="154" y="187"/>
                    </a:lnTo>
                    <a:lnTo>
                      <a:pt x="179" y="194"/>
                    </a:lnTo>
                    <a:lnTo>
                      <a:pt x="209" y="199"/>
                    </a:lnTo>
                    <a:lnTo>
                      <a:pt x="242" y="202"/>
                    </a:lnTo>
                    <a:lnTo>
                      <a:pt x="273" y="199"/>
                    </a:lnTo>
                    <a:lnTo>
                      <a:pt x="301" y="194"/>
                    </a:lnTo>
                    <a:lnTo>
                      <a:pt x="326" y="187"/>
                    </a:lnTo>
                    <a:lnTo>
                      <a:pt x="349" y="177"/>
                    </a:lnTo>
                    <a:lnTo>
                      <a:pt x="370" y="165"/>
                    </a:lnTo>
                    <a:lnTo>
                      <a:pt x="399" y="177"/>
                    </a:lnTo>
                    <a:lnTo>
                      <a:pt x="376" y="190"/>
                    </a:lnTo>
                    <a:lnTo>
                      <a:pt x="352" y="202"/>
                    </a:lnTo>
                    <a:lnTo>
                      <a:pt x="323" y="211"/>
                    </a:lnTo>
                    <a:lnTo>
                      <a:pt x="293" y="217"/>
                    </a:lnTo>
                    <a:lnTo>
                      <a:pt x="260" y="221"/>
                    </a:lnTo>
                    <a:lnTo>
                      <a:pt x="224" y="222"/>
                    </a:lnTo>
                    <a:lnTo>
                      <a:pt x="186" y="221"/>
                    </a:lnTo>
                    <a:lnTo>
                      <a:pt x="151" y="217"/>
                    </a:lnTo>
                    <a:lnTo>
                      <a:pt x="118" y="210"/>
                    </a:lnTo>
                    <a:lnTo>
                      <a:pt x="89" y="202"/>
                    </a:lnTo>
                    <a:lnTo>
                      <a:pt x="63" y="190"/>
                    </a:lnTo>
                    <a:lnTo>
                      <a:pt x="41" y="178"/>
                    </a:lnTo>
                    <a:lnTo>
                      <a:pt x="23" y="162"/>
                    </a:lnTo>
                    <a:lnTo>
                      <a:pt x="11" y="146"/>
                    </a:lnTo>
                    <a:lnTo>
                      <a:pt x="3" y="128"/>
                    </a:lnTo>
                    <a:lnTo>
                      <a:pt x="0" y="109"/>
                    </a:lnTo>
                    <a:lnTo>
                      <a:pt x="3" y="89"/>
                    </a:lnTo>
                    <a:lnTo>
                      <a:pt x="12" y="71"/>
                    </a:lnTo>
                    <a:lnTo>
                      <a:pt x="26" y="54"/>
                    </a:lnTo>
                    <a:lnTo>
                      <a:pt x="46" y="38"/>
                    </a:lnTo>
                    <a:lnTo>
                      <a:pt x="70" y="25"/>
                    </a:lnTo>
                    <a:lnTo>
                      <a:pt x="99" y="14"/>
                    </a:lnTo>
                    <a:lnTo>
                      <a:pt x="133" y="6"/>
                    </a:lnTo>
                    <a:lnTo>
                      <a:pt x="170" y="2"/>
                    </a:lnTo>
                    <a:lnTo>
                      <a:pt x="2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30" name="Freeform 206"/>
            <p:cNvSpPr>
              <a:spLocks/>
            </p:cNvSpPr>
            <p:nvPr userDrawn="1"/>
          </p:nvSpPr>
          <p:spPr bwMode="auto">
            <a:xfrm>
              <a:off x="3061" y="2970"/>
              <a:ext cx="312" cy="216"/>
            </a:xfrm>
            <a:custGeom>
              <a:avLst/>
              <a:gdLst/>
              <a:ahLst/>
              <a:cxnLst>
                <a:cxn ang="0">
                  <a:pos x="273" y="1"/>
                </a:cxn>
                <a:cxn ang="0">
                  <a:pos x="302" y="9"/>
                </a:cxn>
                <a:cxn ang="0">
                  <a:pos x="312" y="25"/>
                </a:cxn>
                <a:cxn ang="0">
                  <a:pos x="302" y="38"/>
                </a:cxn>
                <a:cxn ang="0">
                  <a:pos x="277" y="47"/>
                </a:cxn>
                <a:cxn ang="0">
                  <a:pos x="247" y="47"/>
                </a:cxn>
                <a:cxn ang="0">
                  <a:pos x="225" y="42"/>
                </a:cxn>
                <a:cxn ang="0">
                  <a:pos x="199" y="45"/>
                </a:cxn>
                <a:cxn ang="0">
                  <a:pos x="169" y="64"/>
                </a:cxn>
                <a:cxn ang="0">
                  <a:pos x="148" y="94"/>
                </a:cxn>
                <a:cxn ang="0">
                  <a:pos x="135" y="126"/>
                </a:cxn>
                <a:cxn ang="0">
                  <a:pos x="133" y="179"/>
                </a:cxn>
                <a:cxn ang="0">
                  <a:pos x="139" y="193"/>
                </a:cxn>
                <a:cxn ang="0">
                  <a:pos x="152" y="197"/>
                </a:cxn>
                <a:cxn ang="0">
                  <a:pos x="175" y="198"/>
                </a:cxn>
                <a:cxn ang="0">
                  <a:pos x="185" y="203"/>
                </a:cxn>
                <a:cxn ang="0">
                  <a:pos x="187" y="216"/>
                </a:cxn>
                <a:cxn ang="0">
                  <a:pos x="0" y="208"/>
                </a:cxn>
                <a:cxn ang="0">
                  <a:pos x="5" y="199"/>
                </a:cxn>
                <a:cxn ang="0">
                  <a:pos x="17" y="197"/>
                </a:cxn>
                <a:cxn ang="0">
                  <a:pos x="40" y="195"/>
                </a:cxn>
                <a:cxn ang="0">
                  <a:pos x="49" y="187"/>
                </a:cxn>
                <a:cxn ang="0">
                  <a:pos x="50" y="44"/>
                </a:cxn>
                <a:cxn ang="0">
                  <a:pos x="46" y="30"/>
                </a:cxn>
                <a:cxn ang="0">
                  <a:pos x="33" y="25"/>
                </a:cxn>
                <a:cxn ang="0">
                  <a:pos x="10" y="24"/>
                </a:cxn>
                <a:cxn ang="0">
                  <a:pos x="1" y="20"/>
                </a:cxn>
                <a:cxn ang="0">
                  <a:pos x="0" y="6"/>
                </a:cxn>
                <a:cxn ang="0">
                  <a:pos x="134" y="71"/>
                </a:cxn>
                <a:cxn ang="0">
                  <a:pos x="143" y="60"/>
                </a:cxn>
                <a:cxn ang="0">
                  <a:pos x="162" y="36"/>
                </a:cxn>
                <a:cxn ang="0">
                  <a:pos x="193" y="15"/>
                </a:cxn>
                <a:cxn ang="0">
                  <a:pos x="233" y="2"/>
                </a:cxn>
              </a:cxnLst>
              <a:rect l="0" t="0" r="r" b="b"/>
              <a:pathLst>
                <a:path w="312" h="216">
                  <a:moveTo>
                    <a:pt x="256" y="0"/>
                  </a:moveTo>
                  <a:lnTo>
                    <a:pt x="273" y="1"/>
                  </a:lnTo>
                  <a:lnTo>
                    <a:pt x="289" y="4"/>
                  </a:lnTo>
                  <a:lnTo>
                    <a:pt x="302" y="9"/>
                  </a:lnTo>
                  <a:lnTo>
                    <a:pt x="309" y="16"/>
                  </a:lnTo>
                  <a:lnTo>
                    <a:pt x="312" y="25"/>
                  </a:lnTo>
                  <a:lnTo>
                    <a:pt x="309" y="32"/>
                  </a:lnTo>
                  <a:lnTo>
                    <a:pt x="302" y="38"/>
                  </a:lnTo>
                  <a:lnTo>
                    <a:pt x="291" y="44"/>
                  </a:lnTo>
                  <a:lnTo>
                    <a:pt x="277" y="47"/>
                  </a:lnTo>
                  <a:lnTo>
                    <a:pt x="262" y="48"/>
                  </a:lnTo>
                  <a:lnTo>
                    <a:pt x="247" y="47"/>
                  </a:lnTo>
                  <a:lnTo>
                    <a:pt x="234" y="45"/>
                  </a:lnTo>
                  <a:lnTo>
                    <a:pt x="225" y="42"/>
                  </a:lnTo>
                  <a:lnTo>
                    <a:pt x="216" y="41"/>
                  </a:lnTo>
                  <a:lnTo>
                    <a:pt x="199" y="45"/>
                  </a:lnTo>
                  <a:lnTo>
                    <a:pt x="184" y="53"/>
                  </a:lnTo>
                  <a:lnTo>
                    <a:pt x="169" y="64"/>
                  </a:lnTo>
                  <a:lnTo>
                    <a:pt x="158" y="79"/>
                  </a:lnTo>
                  <a:lnTo>
                    <a:pt x="148" y="94"/>
                  </a:lnTo>
                  <a:lnTo>
                    <a:pt x="140" y="111"/>
                  </a:lnTo>
                  <a:lnTo>
                    <a:pt x="135" y="126"/>
                  </a:lnTo>
                  <a:lnTo>
                    <a:pt x="133" y="138"/>
                  </a:lnTo>
                  <a:lnTo>
                    <a:pt x="133" y="179"/>
                  </a:lnTo>
                  <a:lnTo>
                    <a:pt x="135" y="187"/>
                  </a:lnTo>
                  <a:lnTo>
                    <a:pt x="139" y="193"/>
                  </a:lnTo>
                  <a:lnTo>
                    <a:pt x="145" y="196"/>
                  </a:lnTo>
                  <a:lnTo>
                    <a:pt x="152" y="197"/>
                  </a:lnTo>
                  <a:lnTo>
                    <a:pt x="160" y="198"/>
                  </a:lnTo>
                  <a:lnTo>
                    <a:pt x="175" y="198"/>
                  </a:lnTo>
                  <a:lnTo>
                    <a:pt x="181" y="199"/>
                  </a:lnTo>
                  <a:lnTo>
                    <a:pt x="185" y="203"/>
                  </a:lnTo>
                  <a:lnTo>
                    <a:pt x="187" y="208"/>
                  </a:lnTo>
                  <a:lnTo>
                    <a:pt x="187" y="216"/>
                  </a:lnTo>
                  <a:lnTo>
                    <a:pt x="0" y="216"/>
                  </a:lnTo>
                  <a:lnTo>
                    <a:pt x="0" y="208"/>
                  </a:lnTo>
                  <a:lnTo>
                    <a:pt x="1" y="203"/>
                  </a:lnTo>
                  <a:lnTo>
                    <a:pt x="5" y="199"/>
                  </a:lnTo>
                  <a:lnTo>
                    <a:pt x="10" y="198"/>
                  </a:lnTo>
                  <a:lnTo>
                    <a:pt x="17" y="197"/>
                  </a:lnTo>
                  <a:lnTo>
                    <a:pt x="33" y="197"/>
                  </a:lnTo>
                  <a:lnTo>
                    <a:pt x="40" y="195"/>
                  </a:lnTo>
                  <a:lnTo>
                    <a:pt x="46" y="192"/>
                  </a:lnTo>
                  <a:lnTo>
                    <a:pt x="49" y="187"/>
                  </a:lnTo>
                  <a:lnTo>
                    <a:pt x="50" y="179"/>
                  </a:lnTo>
                  <a:lnTo>
                    <a:pt x="50" y="44"/>
                  </a:lnTo>
                  <a:lnTo>
                    <a:pt x="49" y="35"/>
                  </a:lnTo>
                  <a:lnTo>
                    <a:pt x="46" y="30"/>
                  </a:lnTo>
                  <a:lnTo>
                    <a:pt x="40" y="27"/>
                  </a:lnTo>
                  <a:lnTo>
                    <a:pt x="33" y="25"/>
                  </a:lnTo>
                  <a:lnTo>
                    <a:pt x="17" y="25"/>
                  </a:lnTo>
                  <a:lnTo>
                    <a:pt x="10" y="24"/>
                  </a:lnTo>
                  <a:lnTo>
                    <a:pt x="5" y="23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0" y="6"/>
                  </a:lnTo>
                  <a:lnTo>
                    <a:pt x="134" y="5"/>
                  </a:lnTo>
                  <a:lnTo>
                    <a:pt x="134" y="71"/>
                  </a:lnTo>
                  <a:lnTo>
                    <a:pt x="136" y="71"/>
                  </a:lnTo>
                  <a:lnTo>
                    <a:pt x="143" y="60"/>
                  </a:lnTo>
                  <a:lnTo>
                    <a:pt x="152" y="48"/>
                  </a:lnTo>
                  <a:lnTo>
                    <a:pt x="162" y="36"/>
                  </a:lnTo>
                  <a:lnTo>
                    <a:pt x="177" y="25"/>
                  </a:lnTo>
                  <a:lnTo>
                    <a:pt x="193" y="15"/>
                  </a:lnTo>
                  <a:lnTo>
                    <a:pt x="211" y="7"/>
                  </a:lnTo>
                  <a:lnTo>
                    <a:pt x="233" y="2"/>
                  </a:lnTo>
                  <a:lnTo>
                    <a:pt x="2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" name="Freeform 207"/>
            <p:cNvSpPr>
              <a:spLocks/>
            </p:cNvSpPr>
            <p:nvPr userDrawn="1"/>
          </p:nvSpPr>
          <p:spPr bwMode="auto">
            <a:xfrm>
              <a:off x="3380" y="2916"/>
              <a:ext cx="176" cy="270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31" y="233"/>
                </a:cxn>
                <a:cxn ang="0">
                  <a:pos x="133" y="241"/>
                </a:cxn>
                <a:cxn ang="0">
                  <a:pos x="137" y="247"/>
                </a:cxn>
                <a:cxn ang="0">
                  <a:pos x="142" y="250"/>
                </a:cxn>
                <a:cxn ang="0">
                  <a:pos x="149" y="251"/>
                </a:cxn>
                <a:cxn ang="0">
                  <a:pos x="157" y="252"/>
                </a:cxn>
                <a:cxn ang="0">
                  <a:pos x="164" y="252"/>
                </a:cxn>
                <a:cxn ang="0">
                  <a:pos x="170" y="255"/>
                </a:cxn>
                <a:cxn ang="0">
                  <a:pos x="174" y="257"/>
                </a:cxn>
                <a:cxn ang="0">
                  <a:pos x="176" y="262"/>
                </a:cxn>
                <a:cxn ang="0">
                  <a:pos x="176" y="270"/>
                </a:cxn>
                <a:cxn ang="0">
                  <a:pos x="0" y="270"/>
                </a:cxn>
                <a:cxn ang="0">
                  <a:pos x="0" y="262"/>
                </a:cxn>
                <a:cxn ang="0">
                  <a:pos x="2" y="257"/>
                </a:cxn>
                <a:cxn ang="0">
                  <a:pos x="6" y="253"/>
                </a:cxn>
                <a:cxn ang="0">
                  <a:pos x="12" y="252"/>
                </a:cxn>
                <a:cxn ang="0">
                  <a:pos x="20" y="251"/>
                </a:cxn>
                <a:cxn ang="0">
                  <a:pos x="28" y="251"/>
                </a:cxn>
                <a:cxn ang="0">
                  <a:pos x="35" y="249"/>
                </a:cxn>
                <a:cxn ang="0">
                  <a:pos x="41" y="246"/>
                </a:cxn>
                <a:cxn ang="0">
                  <a:pos x="45" y="241"/>
                </a:cxn>
                <a:cxn ang="0">
                  <a:pos x="47" y="233"/>
                </a:cxn>
                <a:cxn ang="0">
                  <a:pos x="47" y="39"/>
                </a:cxn>
                <a:cxn ang="0">
                  <a:pos x="45" y="31"/>
                </a:cxn>
                <a:cxn ang="0">
                  <a:pos x="41" y="26"/>
                </a:cxn>
                <a:cxn ang="0">
                  <a:pos x="35" y="23"/>
                </a:cxn>
                <a:cxn ang="0">
                  <a:pos x="28" y="21"/>
                </a:cxn>
                <a:cxn ang="0">
                  <a:pos x="20" y="21"/>
                </a:cxn>
                <a:cxn ang="0">
                  <a:pos x="12" y="20"/>
                </a:cxn>
                <a:cxn ang="0">
                  <a:pos x="6" y="18"/>
                </a:cxn>
                <a:cxn ang="0">
                  <a:pos x="2" y="15"/>
                </a:cxn>
                <a:cxn ang="0">
                  <a:pos x="0" y="10"/>
                </a:cxn>
                <a:cxn ang="0">
                  <a:pos x="131" y="0"/>
                </a:cxn>
              </a:cxnLst>
              <a:rect l="0" t="0" r="r" b="b"/>
              <a:pathLst>
                <a:path w="176" h="270">
                  <a:moveTo>
                    <a:pt x="131" y="0"/>
                  </a:moveTo>
                  <a:lnTo>
                    <a:pt x="131" y="233"/>
                  </a:lnTo>
                  <a:lnTo>
                    <a:pt x="133" y="241"/>
                  </a:lnTo>
                  <a:lnTo>
                    <a:pt x="137" y="247"/>
                  </a:lnTo>
                  <a:lnTo>
                    <a:pt x="142" y="250"/>
                  </a:lnTo>
                  <a:lnTo>
                    <a:pt x="149" y="251"/>
                  </a:lnTo>
                  <a:lnTo>
                    <a:pt x="157" y="252"/>
                  </a:lnTo>
                  <a:lnTo>
                    <a:pt x="164" y="252"/>
                  </a:lnTo>
                  <a:lnTo>
                    <a:pt x="170" y="255"/>
                  </a:lnTo>
                  <a:lnTo>
                    <a:pt x="174" y="257"/>
                  </a:lnTo>
                  <a:lnTo>
                    <a:pt x="176" y="262"/>
                  </a:lnTo>
                  <a:lnTo>
                    <a:pt x="176" y="270"/>
                  </a:lnTo>
                  <a:lnTo>
                    <a:pt x="0" y="270"/>
                  </a:lnTo>
                  <a:lnTo>
                    <a:pt x="0" y="262"/>
                  </a:lnTo>
                  <a:lnTo>
                    <a:pt x="2" y="257"/>
                  </a:lnTo>
                  <a:lnTo>
                    <a:pt x="6" y="253"/>
                  </a:lnTo>
                  <a:lnTo>
                    <a:pt x="12" y="252"/>
                  </a:lnTo>
                  <a:lnTo>
                    <a:pt x="20" y="251"/>
                  </a:lnTo>
                  <a:lnTo>
                    <a:pt x="28" y="251"/>
                  </a:lnTo>
                  <a:lnTo>
                    <a:pt x="35" y="249"/>
                  </a:lnTo>
                  <a:lnTo>
                    <a:pt x="41" y="246"/>
                  </a:lnTo>
                  <a:lnTo>
                    <a:pt x="45" y="241"/>
                  </a:lnTo>
                  <a:lnTo>
                    <a:pt x="47" y="233"/>
                  </a:lnTo>
                  <a:lnTo>
                    <a:pt x="47" y="39"/>
                  </a:lnTo>
                  <a:lnTo>
                    <a:pt x="45" y="31"/>
                  </a:lnTo>
                  <a:lnTo>
                    <a:pt x="41" y="26"/>
                  </a:lnTo>
                  <a:lnTo>
                    <a:pt x="35" y="23"/>
                  </a:lnTo>
                  <a:lnTo>
                    <a:pt x="28" y="21"/>
                  </a:lnTo>
                  <a:lnTo>
                    <a:pt x="20" y="21"/>
                  </a:lnTo>
                  <a:lnTo>
                    <a:pt x="12" y="20"/>
                  </a:lnTo>
                  <a:lnTo>
                    <a:pt x="6" y="18"/>
                  </a:lnTo>
                  <a:lnTo>
                    <a:pt x="2" y="15"/>
                  </a:lnTo>
                  <a:lnTo>
                    <a:pt x="0" y="10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Freeform 208"/>
            <p:cNvSpPr>
              <a:spLocks noEditPoints="1"/>
            </p:cNvSpPr>
            <p:nvPr userDrawn="1"/>
          </p:nvSpPr>
          <p:spPr bwMode="auto">
            <a:xfrm>
              <a:off x="3569" y="2970"/>
              <a:ext cx="438" cy="222"/>
            </a:xfrm>
            <a:custGeom>
              <a:avLst/>
              <a:gdLst/>
              <a:ahLst/>
              <a:cxnLst>
                <a:cxn ang="0">
                  <a:pos x="190" y="18"/>
                </a:cxn>
                <a:cxn ang="0">
                  <a:pos x="149" y="29"/>
                </a:cxn>
                <a:cxn ang="0">
                  <a:pos x="121" y="49"/>
                </a:cxn>
                <a:cxn ang="0">
                  <a:pos x="104" y="72"/>
                </a:cxn>
                <a:cxn ang="0">
                  <a:pos x="98" y="98"/>
                </a:cxn>
                <a:cxn ang="0">
                  <a:pos x="98" y="120"/>
                </a:cxn>
                <a:cxn ang="0">
                  <a:pos x="102" y="144"/>
                </a:cxn>
                <a:cxn ang="0">
                  <a:pos x="115" y="168"/>
                </a:cxn>
                <a:cxn ang="0">
                  <a:pos x="138" y="188"/>
                </a:cxn>
                <a:cxn ang="0">
                  <a:pos x="173" y="202"/>
                </a:cxn>
                <a:cxn ang="0">
                  <a:pos x="221" y="207"/>
                </a:cxn>
                <a:cxn ang="0">
                  <a:pos x="272" y="201"/>
                </a:cxn>
                <a:cxn ang="0">
                  <a:pos x="306" y="185"/>
                </a:cxn>
                <a:cxn ang="0">
                  <a:pos x="327" y="163"/>
                </a:cxn>
                <a:cxn ang="0">
                  <a:pos x="338" y="138"/>
                </a:cxn>
                <a:cxn ang="0">
                  <a:pos x="341" y="113"/>
                </a:cxn>
                <a:cxn ang="0">
                  <a:pos x="335" y="78"/>
                </a:cxn>
                <a:cxn ang="0">
                  <a:pos x="324" y="55"/>
                </a:cxn>
                <a:cxn ang="0">
                  <a:pos x="301" y="35"/>
                </a:cxn>
                <a:cxn ang="0">
                  <a:pos x="267" y="22"/>
                </a:cxn>
                <a:cxn ang="0">
                  <a:pos x="217" y="16"/>
                </a:cxn>
                <a:cxn ang="0">
                  <a:pos x="252" y="1"/>
                </a:cxn>
                <a:cxn ang="0">
                  <a:pos x="320" y="11"/>
                </a:cxn>
                <a:cxn ang="0">
                  <a:pos x="374" y="31"/>
                </a:cxn>
                <a:cxn ang="0">
                  <a:pos x="414" y="58"/>
                </a:cxn>
                <a:cxn ang="0">
                  <a:pos x="436" y="91"/>
                </a:cxn>
                <a:cxn ang="0">
                  <a:pos x="436" y="130"/>
                </a:cxn>
                <a:cxn ang="0">
                  <a:pos x="410" y="166"/>
                </a:cxn>
                <a:cxn ang="0">
                  <a:pos x="364" y="195"/>
                </a:cxn>
                <a:cxn ang="0">
                  <a:pos x="300" y="215"/>
                </a:cxn>
                <a:cxn ang="0">
                  <a:pos x="222" y="222"/>
                </a:cxn>
                <a:cxn ang="0">
                  <a:pos x="151" y="217"/>
                </a:cxn>
                <a:cxn ang="0">
                  <a:pos x="90" y="203"/>
                </a:cxn>
                <a:cxn ang="0">
                  <a:pos x="42" y="179"/>
                </a:cxn>
                <a:cxn ang="0">
                  <a:pos x="11" y="149"/>
                </a:cxn>
                <a:cxn ang="0">
                  <a:pos x="0" y="113"/>
                </a:cxn>
                <a:cxn ang="0">
                  <a:pos x="13" y="74"/>
                </a:cxn>
                <a:cxn ang="0">
                  <a:pos x="49" y="40"/>
                </a:cxn>
                <a:cxn ang="0">
                  <a:pos x="104" y="15"/>
                </a:cxn>
                <a:cxn ang="0">
                  <a:pos x="175" y="2"/>
                </a:cxn>
              </a:cxnLst>
              <a:rect l="0" t="0" r="r" b="b"/>
              <a:pathLst>
                <a:path w="438" h="222">
                  <a:moveTo>
                    <a:pt x="217" y="16"/>
                  </a:moveTo>
                  <a:lnTo>
                    <a:pt x="190" y="18"/>
                  </a:lnTo>
                  <a:lnTo>
                    <a:pt x="168" y="23"/>
                  </a:lnTo>
                  <a:lnTo>
                    <a:pt x="149" y="29"/>
                  </a:lnTo>
                  <a:lnTo>
                    <a:pt x="134" y="38"/>
                  </a:lnTo>
                  <a:lnTo>
                    <a:pt x="121" y="49"/>
                  </a:lnTo>
                  <a:lnTo>
                    <a:pt x="111" y="60"/>
                  </a:lnTo>
                  <a:lnTo>
                    <a:pt x="104" y="72"/>
                  </a:lnTo>
                  <a:lnTo>
                    <a:pt x="100" y="85"/>
                  </a:lnTo>
                  <a:lnTo>
                    <a:pt x="98" y="98"/>
                  </a:lnTo>
                  <a:lnTo>
                    <a:pt x="97" y="109"/>
                  </a:lnTo>
                  <a:lnTo>
                    <a:pt x="98" y="120"/>
                  </a:lnTo>
                  <a:lnTo>
                    <a:pt x="100" y="133"/>
                  </a:lnTo>
                  <a:lnTo>
                    <a:pt x="102" y="144"/>
                  </a:lnTo>
                  <a:lnTo>
                    <a:pt x="108" y="157"/>
                  </a:lnTo>
                  <a:lnTo>
                    <a:pt x="115" y="168"/>
                  </a:lnTo>
                  <a:lnTo>
                    <a:pt x="126" y="179"/>
                  </a:lnTo>
                  <a:lnTo>
                    <a:pt x="138" y="188"/>
                  </a:lnTo>
                  <a:lnTo>
                    <a:pt x="154" y="195"/>
                  </a:lnTo>
                  <a:lnTo>
                    <a:pt x="173" y="202"/>
                  </a:lnTo>
                  <a:lnTo>
                    <a:pt x="195" y="206"/>
                  </a:lnTo>
                  <a:lnTo>
                    <a:pt x="221" y="207"/>
                  </a:lnTo>
                  <a:lnTo>
                    <a:pt x="249" y="205"/>
                  </a:lnTo>
                  <a:lnTo>
                    <a:pt x="272" y="201"/>
                  </a:lnTo>
                  <a:lnTo>
                    <a:pt x="290" y="194"/>
                  </a:lnTo>
                  <a:lnTo>
                    <a:pt x="306" y="185"/>
                  </a:lnTo>
                  <a:lnTo>
                    <a:pt x="318" y="175"/>
                  </a:lnTo>
                  <a:lnTo>
                    <a:pt x="327" y="163"/>
                  </a:lnTo>
                  <a:lnTo>
                    <a:pt x="334" y="151"/>
                  </a:lnTo>
                  <a:lnTo>
                    <a:pt x="338" y="138"/>
                  </a:lnTo>
                  <a:lnTo>
                    <a:pt x="340" y="126"/>
                  </a:lnTo>
                  <a:lnTo>
                    <a:pt x="341" y="113"/>
                  </a:lnTo>
                  <a:lnTo>
                    <a:pt x="339" y="90"/>
                  </a:lnTo>
                  <a:lnTo>
                    <a:pt x="335" y="78"/>
                  </a:lnTo>
                  <a:lnTo>
                    <a:pt x="330" y="66"/>
                  </a:lnTo>
                  <a:lnTo>
                    <a:pt x="324" y="55"/>
                  </a:lnTo>
                  <a:lnTo>
                    <a:pt x="314" y="45"/>
                  </a:lnTo>
                  <a:lnTo>
                    <a:pt x="301" y="35"/>
                  </a:lnTo>
                  <a:lnTo>
                    <a:pt x="286" y="28"/>
                  </a:lnTo>
                  <a:lnTo>
                    <a:pt x="267" y="22"/>
                  </a:lnTo>
                  <a:lnTo>
                    <a:pt x="244" y="18"/>
                  </a:lnTo>
                  <a:lnTo>
                    <a:pt x="217" y="16"/>
                  </a:lnTo>
                  <a:close/>
                  <a:moveTo>
                    <a:pt x="216" y="0"/>
                  </a:moveTo>
                  <a:lnTo>
                    <a:pt x="252" y="1"/>
                  </a:lnTo>
                  <a:lnTo>
                    <a:pt x="287" y="5"/>
                  </a:lnTo>
                  <a:lnTo>
                    <a:pt x="320" y="11"/>
                  </a:lnTo>
                  <a:lnTo>
                    <a:pt x="349" y="20"/>
                  </a:lnTo>
                  <a:lnTo>
                    <a:pt x="374" y="31"/>
                  </a:lnTo>
                  <a:lnTo>
                    <a:pt x="397" y="44"/>
                  </a:lnTo>
                  <a:lnTo>
                    <a:pt x="414" y="58"/>
                  </a:lnTo>
                  <a:lnTo>
                    <a:pt x="428" y="74"/>
                  </a:lnTo>
                  <a:lnTo>
                    <a:pt x="436" y="91"/>
                  </a:lnTo>
                  <a:lnTo>
                    <a:pt x="438" y="110"/>
                  </a:lnTo>
                  <a:lnTo>
                    <a:pt x="436" y="130"/>
                  </a:lnTo>
                  <a:lnTo>
                    <a:pt x="426" y="149"/>
                  </a:lnTo>
                  <a:lnTo>
                    <a:pt x="410" y="166"/>
                  </a:lnTo>
                  <a:lnTo>
                    <a:pt x="390" y="182"/>
                  </a:lnTo>
                  <a:lnTo>
                    <a:pt x="364" y="195"/>
                  </a:lnTo>
                  <a:lnTo>
                    <a:pt x="334" y="207"/>
                  </a:lnTo>
                  <a:lnTo>
                    <a:pt x="300" y="215"/>
                  </a:lnTo>
                  <a:lnTo>
                    <a:pt x="263" y="220"/>
                  </a:lnTo>
                  <a:lnTo>
                    <a:pt x="222" y="222"/>
                  </a:lnTo>
                  <a:lnTo>
                    <a:pt x="186" y="221"/>
                  </a:lnTo>
                  <a:lnTo>
                    <a:pt x="151" y="217"/>
                  </a:lnTo>
                  <a:lnTo>
                    <a:pt x="119" y="211"/>
                  </a:lnTo>
                  <a:lnTo>
                    <a:pt x="90" y="203"/>
                  </a:lnTo>
                  <a:lnTo>
                    <a:pt x="64" y="191"/>
                  </a:lnTo>
                  <a:lnTo>
                    <a:pt x="42" y="179"/>
                  </a:lnTo>
                  <a:lnTo>
                    <a:pt x="25" y="165"/>
                  </a:lnTo>
                  <a:lnTo>
                    <a:pt x="11" y="149"/>
                  </a:lnTo>
                  <a:lnTo>
                    <a:pt x="3" y="132"/>
                  </a:lnTo>
                  <a:lnTo>
                    <a:pt x="0" y="113"/>
                  </a:lnTo>
                  <a:lnTo>
                    <a:pt x="3" y="92"/>
                  </a:lnTo>
                  <a:lnTo>
                    <a:pt x="13" y="74"/>
                  </a:lnTo>
                  <a:lnTo>
                    <a:pt x="28" y="56"/>
                  </a:lnTo>
                  <a:lnTo>
                    <a:pt x="49" y="40"/>
                  </a:lnTo>
                  <a:lnTo>
                    <a:pt x="74" y="27"/>
                  </a:lnTo>
                  <a:lnTo>
                    <a:pt x="104" y="15"/>
                  </a:lnTo>
                  <a:lnTo>
                    <a:pt x="138" y="7"/>
                  </a:lnTo>
                  <a:lnTo>
                    <a:pt x="175" y="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Freeform 209"/>
            <p:cNvSpPr>
              <a:spLocks noEditPoints="1"/>
            </p:cNvSpPr>
            <p:nvPr userDrawn="1"/>
          </p:nvSpPr>
          <p:spPr bwMode="auto">
            <a:xfrm>
              <a:off x="4042" y="2970"/>
              <a:ext cx="438" cy="222"/>
            </a:xfrm>
            <a:custGeom>
              <a:avLst/>
              <a:gdLst/>
              <a:ahLst/>
              <a:cxnLst>
                <a:cxn ang="0">
                  <a:pos x="190" y="18"/>
                </a:cxn>
                <a:cxn ang="0">
                  <a:pos x="149" y="29"/>
                </a:cxn>
                <a:cxn ang="0">
                  <a:pos x="121" y="49"/>
                </a:cxn>
                <a:cxn ang="0">
                  <a:pos x="105" y="72"/>
                </a:cxn>
                <a:cxn ang="0">
                  <a:pos x="98" y="98"/>
                </a:cxn>
                <a:cxn ang="0">
                  <a:pos x="98" y="120"/>
                </a:cxn>
                <a:cxn ang="0">
                  <a:pos x="103" y="144"/>
                </a:cxn>
                <a:cxn ang="0">
                  <a:pos x="115" y="168"/>
                </a:cxn>
                <a:cxn ang="0">
                  <a:pos x="138" y="188"/>
                </a:cxn>
                <a:cxn ang="0">
                  <a:pos x="172" y="202"/>
                </a:cxn>
                <a:cxn ang="0">
                  <a:pos x="221" y="207"/>
                </a:cxn>
                <a:cxn ang="0">
                  <a:pos x="271" y="201"/>
                </a:cxn>
                <a:cxn ang="0">
                  <a:pos x="305" y="185"/>
                </a:cxn>
                <a:cxn ang="0">
                  <a:pos x="327" y="163"/>
                </a:cxn>
                <a:cxn ang="0">
                  <a:pos x="338" y="138"/>
                </a:cxn>
                <a:cxn ang="0">
                  <a:pos x="341" y="113"/>
                </a:cxn>
                <a:cxn ang="0">
                  <a:pos x="336" y="78"/>
                </a:cxn>
                <a:cxn ang="0">
                  <a:pos x="323" y="55"/>
                </a:cxn>
                <a:cxn ang="0">
                  <a:pos x="300" y="35"/>
                </a:cxn>
                <a:cxn ang="0">
                  <a:pos x="266" y="22"/>
                </a:cxn>
                <a:cxn ang="0">
                  <a:pos x="218" y="16"/>
                </a:cxn>
                <a:cxn ang="0">
                  <a:pos x="253" y="1"/>
                </a:cxn>
                <a:cxn ang="0">
                  <a:pos x="319" y="11"/>
                </a:cxn>
                <a:cxn ang="0">
                  <a:pos x="374" y="31"/>
                </a:cxn>
                <a:cxn ang="0">
                  <a:pos x="413" y="58"/>
                </a:cxn>
                <a:cxn ang="0">
                  <a:pos x="435" y="91"/>
                </a:cxn>
                <a:cxn ang="0">
                  <a:pos x="435" y="130"/>
                </a:cxn>
                <a:cxn ang="0">
                  <a:pos x="410" y="166"/>
                </a:cxn>
                <a:cxn ang="0">
                  <a:pos x="364" y="195"/>
                </a:cxn>
                <a:cxn ang="0">
                  <a:pos x="300" y="215"/>
                </a:cxn>
                <a:cxn ang="0">
                  <a:pos x="222" y="222"/>
                </a:cxn>
                <a:cxn ang="0">
                  <a:pos x="151" y="217"/>
                </a:cxn>
                <a:cxn ang="0">
                  <a:pos x="90" y="203"/>
                </a:cxn>
                <a:cxn ang="0">
                  <a:pos x="42" y="179"/>
                </a:cxn>
                <a:cxn ang="0">
                  <a:pos x="11" y="149"/>
                </a:cxn>
                <a:cxn ang="0">
                  <a:pos x="0" y="113"/>
                </a:cxn>
                <a:cxn ang="0">
                  <a:pos x="12" y="74"/>
                </a:cxn>
                <a:cxn ang="0">
                  <a:pos x="48" y="40"/>
                </a:cxn>
                <a:cxn ang="0">
                  <a:pos x="104" y="15"/>
                </a:cxn>
                <a:cxn ang="0">
                  <a:pos x="176" y="2"/>
                </a:cxn>
              </a:cxnLst>
              <a:rect l="0" t="0" r="r" b="b"/>
              <a:pathLst>
                <a:path w="438" h="222">
                  <a:moveTo>
                    <a:pt x="218" y="16"/>
                  </a:moveTo>
                  <a:lnTo>
                    <a:pt x="190" y="18"/>
                  </a:lnTo>
                  <a:lnTo>
                    <a:pt x="168" y="23"/>
                  </a:lnTo>
                  <a:lnTo>
                    <a:pt x="149" y="29"/>
                  </a:lnTo>
                  <a:lnTo>
                    <a:pt x="133" y="38"/>
                  </a:lnTo>
                  <a:lnTo>
                    <a:pt x="121" y="49"/>
                  </a:lnTo>
                  <a:lnTo>
                    <a:pt x="112" y="60"/>
                  </a:lnTo>
                  <a:lnTo>
                    <a:pt x="105" y="72"/>
                  </a:lnTo>
                  <a:lnTo>
                    <a:pt x="100" y="85"/>
                  </a:lnTo>
                  <a:lnTo>
                    <a:pt x="98" y="98"/>
                  </a:lnTo>
                  <a:lnTo>
                    <a:pt x="97" y="109"/>
                  </a:lnTo>
                  <a:lnTo>
                    <a:pt x="98" y="120"/>
                  </a:lnTo>
                  <a:lnTo>
                    <a:pt x="99" y="133"/>
                  </a:lnTo>
                  <a:lnTo>
                    <a:pt x="103" y="144"/>
                  </a:lnTo>
                  <a:lnTo>
                    <a:pt x="108" y="157"/>
                  </a:lnTo>
                  <a:lnTo>
                    <a:pt x="115" y="168"/>
                  </a:lnTo>
                  <a:lnTo>
                    <a:pt x="125" y="179"/>
                  </a:lnTo>
                  <a:lnTo>
                    <a:pt x="138" y="188"/>
                  </a:lnTo>
                  <a:lnTo>
                    <a:pt x="153" y="195"/>
                  </a:lnTo>
                  <a:lnTo>
                    <a:pt x="172" y="202"/>
                  </a:lnTo>
                  <a:lnTo>
                    <a:pt x="194" y="206"/>
                  </a:lnTo>
                  <a:lnTo>
                    <a:pt x="221" y="207"/>
                  </a:lnTo>
                  <a:lnTo>
                    <a:pt x="248" y="205"/>
                  </a:lnTo>
                  <a:lnTo>
                    <a:pt x="271" y="201"/>
                  </a:lnTo>
                  <a:lnTo>
                    <a:pt x="290" y="194"/>
                  </a:lnTo>
                  <a:lnTo>
                    <a:pt x="305" y="185"/>
                  </a:lnTo>
                  <a:lnTo>
                    <a:pt x="318" y="175"/>
                  </a:lnTo>
                  <a:lnTo>
                    <a:pt x="327" y="163"/>
                  </a:lnTo>
                  <a:lnTo>
                    <a:pt x="334" y="151"/>
                  </a:lnTo>
                  <a:lnTo>
                    <a:pt x="338" y="138"/>
                  </a:lnTo>
                  <a:lnTo>
                    <a:pt x="340" y="126"/>
                  </a:lnTo>
                  <a:lnTo>
                    <a:pt x="341" y="113"/>
                  </a:lnTo>
                  <a:lnTo>
                    <a:pt x="339" y="90"/>
                  </a:lnTo>
                  <a:lnTo>
                    <a:pt x="336" y="78"/>
                  </a:lnTo>
                  <a:lnTo>
                    <a:pt x="331" y="66"/>
                  </a:lnTo>
                  <a:lnTo>
                    <a:pt x="323" y="55"/>
                  </a:lnTo>
                  <a:lnTo>
                    <a:pt x="313" y="45"/>
                  </a:lnTo>
                  <a:lnTo>
                    <a:pt x="300" y="35"/>
                  </a:lnTo>
                  <a:lnTo>
                    <a:pt x="285" y="28"/>
                  </a:lnTo>
                  <a:lnTo>
                    <a:pt x="266" y="22"/>
                  </a:lnTo>
                  <a:lnTo>
                    <a:pt x="244" y="18"/>
                  </a:lnTo>
                  <a:lnTo>
                    <a:pt x="218" y="16"/>
                  </a:lnTo>
                  <a:close/>
                  <a:moveTo>
                    <a:pt x="217" y="0"/>
                  </a:moveTo>
                  <a:lnTo>
                    <a:pt x="253" y="1"/>
                  </a:lnTo>
                  <a:lnTo>
                    <a:pt x="287" y="5"/>
                  </a:lnTo>
                  <a:lnTo>
                    <a:pt x="319" y="11"/>
                  </a:lnTo>
                  <a:lnTo>
                    <a:pt x="348" y="20"/>
                  </a:lnTo>
                  <a:lnTo>
                    <a:pt x="374" y="31"/>
                  </a:lnTo>
                  <a:lnTo>
                    <a:pt x="396" y="44"/>
                  </a:lnTo>
                  <a:lnTo>
                    <a:pt x="413" y="58"/>
                  </a:lnTo>
                  <a:lnTo>
                    <a:pt x="427" y="74"/>
                  </a:lnTo>
                  <a:lnTo>
                    <a:pt x="435" y="91"/>
                  </a:lnTo>
                  <a:lnTo>
                    <a:pt x="438" y="110"/>
                  </a:lnTo>
                  <a:lnTo>
                    <a:pt x="435" y="130"/>
                  </a:lnTo>
                  <a:lnTo>
                    <a:pt x="425" y="149"/>
                  </a:lnTo>
                  <a:lnTo>
                    <a:pt x="410" y="166"/>
                  </a:lnTo>
                  <a:lnTo>
                    <a:pt x="389" y="182"/>
                  </a:lnTo>
                  <a:lnTo>
                    <a:pt x="364" y="195"/>
                  </a:lnTo>
                  <a:lnTo>
                    <a:pt x="334" y="207"/>
                  </a:lnTo>
                  <a:lnTo>
                    <a:pt x="300" y="215"/>
                  </a:lnTo>
                  <a:lnTo>
                    <a:pt x="263" y="220"/>
                  </a:lnTo>
                  <a:lnTo>
                    <a:pt x="222" y="222"/>
                  </a:lnTo>
                  <a:lnTo>
                    <a:pt x="186" y="221"/>
                  </a:lnTo>
                  <a:lnTo>
                    <a:pt x="151" y="217"/>
                  </a:lnTo>
                  <a:lnTo>
                    <a:pt x="119" y="211"/>
                  </a:lnTo>
                  <a:lnTo>
                    <a:pt x="90" y="203"/>
                  </a:lnTo>
                  <a:lnTo>
                    <a:pt x="64" y="191"/>
                  </a:lnTo>
                  <a:lnTo>
                    <a:pt x="42" y="179"/>
                  </a:lnTo>
                  <a:lnTo>
                    <a:pt x="24" y="165"/>
                  </a:lnTo>
                  <a:lnTo>
                    <a:pt x="11" y="149"/>
                  </a:lnTo>
                  <a:lnTo>
                    <a:pt x="2" y="132"/>
                  </a:lnTo>
                  <a:lnTo>
                    <a:pt x="0" y="113"/>
                  </a:lnTo>
                  <a:lnTo>
                    <a:pt x="2" y="92"/>
                  </a:lnTo>
                  <a:lnTo>
                    <a:pt x="12" y="74"/>
                  </a:lnTo>
                  <a:lnTo>
                    <a:pt x="28" y="56"/>
                  </a:lnTo>
                  <a:lnTo>
                    <a:pt x="48" y="40"/>
                  </a:lnTo>
                  <a:lnTo>
                    <a:pt x="75" y="27"/>
                  </a:lnTo>
                  <a:lnTo>
                    <a:pt x="104" y="15"/>
                  </a:lnTo>
                  <a:lnTo>
                    <a:pt x="138" y="7"/>
                  </a:lnTo>
                  <a:lnTo>
                    <a:pt x="176" y="2"/>
                  </a:lnTo>
                  <a:lnTo>
                    <a:pt x="2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862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57313"/>
            <a:ext cx="8229600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29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1ED8C8-D8DF-4622-B120-3385E114914F}" type="datetimeFigureOut">
              <a:rPr lang="en-US"/>
              <a:pPr>
                <a:defRPr/>
              </a:pPr>
              <a:t>16/08/10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293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30963"/>
            <a:ext cx="2133600" cy="36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169A3A-4214-4761-9C1C-78F2E4324CF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CA" dirty="0" smtClean="0"/>
              <a:t>Title Here</a:t>
            </a:r>
            <a:endParaRPr lang="en-CA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Subtitle / Presenter</a:t>
            </a:r>
            <a:br>
              <a:rPr lang="en-CA" dirty="0" smtClean="0"/>
            </a:br>
            <a:r>
              <a:rPr lang="en-CA" dirty="0" smtClean="0"/>
              <a:t>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Outline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Topic 1</a:t>
            </a:r>
          </a:p>
          <a:p>
            <a:pPr eaLnBrk="1" hangingPunct="1"/>
            <a:r>
              <a:rPr lang="en-CA" dirty="0" smtClean="0"/>
              <a:t>Topic 2</a:t>
            </a:r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428625"/>
          </a:xfrm>
          <a:prstGeom prst="rect">
            <a:avLst/>
          </a:prstGeom>
          <a:noFill/>
        </p:spPr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Outline</a:t>
            </a:r>
            <a:r>
              <a:rPr lang="en-CA" sz="8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CA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Topic1     Topic2     Questions     [This bar has to be manually generated.... =( ]</a:t>
            </a:r>
            <a:endParaRPr lang="en-CA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Topic 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This is topic 1</a:t>
            </a:r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428625"/>
          </a:xfrm>
          <a:prstGeom prst="rect">
            <a:avLst/>
          </a:prstGeom>
          <a:noFill/>
        </p:spPr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800" dirty="0">
                <a:solidFill>
                  <a:schemeClr val="bg1"/>
                </a:solidFill>
              </a:rPr>
              <a:t>Outline     </a:t>
            </a:r>
            <a:r>
              <a:rPr lang="en-CA" dirty="0">
                <a:solidFill>
                  <a:schemeClr val="bg1"/>
                </a:solidFill>
              </a:rPr>
              <a:t> </a:t>
            </a:r>
            <a:r>
              <a:rPr lang="en-C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Topic1     </a:t>
            </a:r>
            <a:r>
              <a:rPr lang="en-CA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Topic2     Questions</a:t>
            </a:r>
            <a:endParaRPr lang="en-CA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Topic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This is topic 2</a:t>
            </a:r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428625"/>
          </a:xfrm>
          <a:prstGeom prst="rect">
            <a:avLst/>
          </a:prstGeom>
          <a:noFill/>
        </p:spPr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800" dirty="0">
                <a:solidFill>
                  <a:schemeClr val="bg1"/>
                </a:solidFill>
              </a:rPr>
              <a:t>Outline     </a:t>
            </a:r>
            <a:r>
              <a:rPr lang="en-CA" dirty="0">
                <a:solidFill>
                  <a:schemeClr val="bg1"/>
                </a:solidFill>
              </a:rPr>
              <a:t> </a:t>
            </a:r>
            <a:r>
              <a:rPr lang="en-CA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Topic1     </a:t>
            </a:r>
            <a:r>
              <a:rPr lang="en-C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Topic2     </a:t>
            </a:r>
            <a:r>
              <a:rPr lang="en-CA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n-CA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0" y="27908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/>
              <a:t>Questions?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428625"/>
          </a:xfrm>
          <a:prstGeom prst="rect">
            <a:avLst/>
          </a:prstGeom>
          <a:noFill/>
        </p:spPr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Outline      Topic1     Topic2     </a:t>
            </a:r>
            <a:r>
              <a:rPr lang="en-CA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n-CA" sz="8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References here</a:t>
            </a:r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CA" sz="3200" dirty="0" smtClean="0">
                <a:latin typeface="+mn-lt"/>
                <a:cs typeface="+mn-cs"/>
              </a:rPr>
              <a:t>This page is used to generate the navigation header bar thing.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CA" sz="3200" dirty="0" smtClean="0">
                <a:latin typeface="+mn-lt"/>
                <a:cs typeface="+mn-cs"/>
              </a:rPr>
              <a:t>Each “topic” in the header bar is </a:t>
            </a:r>
            <a:r>
              <a:rPr lang="en-CA" sz="3200" dirty="0" err="1" smtClean="0">
                <a:latin typeface="+mn-lt"/>
                <a:cs typeface="+mn-cs"/>
              </a:rPr>
              <a:t>seperated</a:t>
            </a:r>
            <a:r>
              <a:rPr lang="en-CA" sz="3200" dirty="0" smtClean="0">
                <a:latin typeface="+mn-lt"/>
                <a:cs typeface="+mn-cs"/>
              </a:rPr>
              <a:t> by 5 spaces.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CA" sz="3200" dirty="0" smtClean="0">
                <a:latin typeface="+mn-lt"/>
                <a:cs typeface="+mn-cs"/>
              </a:rPr>
              <a:t>Easiest way to do this is to create the bar here, and copy &amp; paste into other slides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CA" sz="3200" dirty="0" smtClean="0">
                <a:latin typeface="+mn-lt"/>
                <a:cs typeface="+mn-cs"/>
              </a:rPr>
              <a:t>Then “highlight” (</a:t>
            </a:r>
            <a:r>
              <a:rPr lang="en-CA" sz="3200" b="1" dirty="0" smtClean="0">
                <a:latin typeface="+mn-lt"/>
                <a:cs typeface="+mn-cs"/>
              </a:rPr>
              <a:t>bold</a:t>
            </a:r>
            <a:r>
              <a:rPr lang="en-CA" sz="3200" dirty="0" smtClean="0">
                <a:latin typeface="+mn-lt"/>
                <a:cs typeface="+mn-cs"/>
              </a:rPr>
              <a:t> + 18pt) the topic for each slide</a:t>
            </a:r>
            <a:endParaRPr lang="en-CA" sz="32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CA" sz="3200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28625"/>
          </a:xfrm>
          <a:prstGeom prst="rect">
            <a:avLst/>
          </a:prstGeom>
          <a:noFill/>
        </p:spPr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Outline      Topic1     Topic2     Questions</a:t>
            </a:r>
            <a:endParaRPr lang="en-CA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tx2">
              <a:lumMod val="75000"/>
            </a:schemeClr>
          </a:solidFill>
          <a:tailEnd type="none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5993</TotalTime>
  <Words>115</Words>
  <Application>Microsoft Office PowerPoint</Application>
  <PresentationFormat>On-screen Show (4:3)</PresentationFormat>
  <Paragraphs>22</Paragraphs>
  <Slides>7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Title Here</vt:lpstr>
      <vt:lpstr>Outline</vt:lpstr>
      <vt:lpstr>Topic 1</vt:lpstr>
      <vt:lpstr>Topic 2</vt:lpstr>
      <vt:lpstr>Slide 5</vt:lpstr>
      <vt:lpstr>References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Xuan Choo</dc:creator>
  <cp:lastModifiedBy>Xuan Choo</cp:lastModifiedBy>
  <cp:revision>636</cp:revision>
  <dcterms:created xsi:type="dcterms:W3CDTF">2008-09-21T20:04:17Z</dcterms:created>
  <dcterms:modified xsi:type="dcterms:W3CDTF">2010-08-16T22:39:57Z</dcterms:modified>
</cp:coreProperties>
</file>