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43891200" cy="32918400"/>
  <p:notesSz cx="6858000" cy="9144000"/>
  <p:defaultTextStyle>
    <a:defPPr>
      <a:defRPr lang="en-US"/>
    </a:defPPr>
    <a:lvl1pPr marL="0" algn="l" defTabSz="4389011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05" algn="l" defTabSz="4389011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011" algn="l" defTabSz="4389011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516" algn="l" defTabSz="4389011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022" algn="l" defTabSz="4389011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527" algn="l" defTabSz="4389011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033" algn="l" defTabSz="4389011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538" algn="l" defTabSz="4389011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043" algn="l" defTabSz="4389011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A46"/>
    <a:srgbClr val="000000"/>
    <a:srgbClr val="E2E2E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0" d="100"/>
          <a:sy n="20" d="100"/>
        </p:scale>
        <p:origin x="-2022" y="-144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1" y="10226043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1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09/08/10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79"/>
            <a:ext cx="26334720" cy="2720343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1"/>
            <a:ext cx="26334720" cy="19751040"/>
          </a:xfrm>
        </p:spPr>
        <p:txBody>
          <a:bodyPr/>
          <a:lstStyle>
            <a:lvl1pPr marL="0" indent="0">
              <a:buNone/>
              <a:defRPr sz="15300"/>
            </a:lvl1pPr>
            <a:lvl2pPr marL="2194505" indent="0">
              <a:buNone/>
              <a:defRPr sz="13500"/>
            </a:lvl2pPr>
            <a:lvl3pPr marL="4389011" indent="0">
              <a:buNone/>
              <a:defRPr sz="11600"/>
            </a:lvl3pPr>
            <a:lvl4pPr marL="6583516" indent="0">
              <a:buNone/>
              <a:defRPr sz="9600"/>
            </a:lvl4pPr>
            <a:lvl5pPr marL="8778022" indent="0">
              <a:buNone/>
              <a:defRPr sz="9600"/>
            </a:lvl5pPr>
            <a:lvl6pPr marL="10972527" indent="0">
              <a:buNone/>
              <a:defRPr sz="9600"/>
            </a:lvl6pPr>
            <a:lvl7pPr marL="13167033" indent="0">
              <a:buNone/>
              <a:defRPr sz="9600"/>
            </a:lvl7pPr>
            <a:lvl8pPr marL="15361538" indent="0">
              <a:buNone/>
              <a:defRPr sz="9600"/>
            </a:lvl8pPr>
            <a:lvl9pPr marL="17556043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3"/>
            <a:ext cx="26334720" cy="3863337"/>
          </a:xfrm>
        </p:spPr>
        <p:txBody>
          <a:bodyPr/>
          <a:lstStyle>
            <a:lvl1pPr marL="0" indent="0">
              <a:buNone/>
              <a:defRPr sz="6700"/>
            </a:lvl1pPr>
            <a:lvl2pPr marL="2194505" indent="0">
              <a:buNone/>
              <a:defRPr sz="5800"/>
            </a:lvl2pPr>
            <a:lvl3pPr marL="4389011" indent="0">
              <a:buNone/>
              <a:defRPr sz="4800"/>
            </a:lvl3pPr>
            <a:lvl4pPr marL="6583516" indent="0">
              <a:buNone/>
              <a:defRPr sz="4300"/>
            </a:lvl4pPr>
            <a:lvl5pPr marL="8778022" indent="0">
              <a:buNone/>
              <a:defRPr sz="4300"/>
            </a:lvl5pPr>
            <a:lvl6pPr marL="10972527" indent="0">
              <a:buNone/>
              <a:defRPr sz="4300"/>
            </a:lvl6pPr>
            <a:lvl7pPr marL="13167033" indent="0">
              <a:buNone/>
              <a:defRPr sz="4300"/>
            </a:lvl7pPr>
            <a:lvl8pPr marL="15361538" indent="0">
              <a:buNone/>
              <a:defRPr sz="4300"/>
            </a:lvl8pPr>
            <a:lvl9pPr marL="17556043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09/08/10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09/08/10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09/08/10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 Po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21"/>
          </p:nvPr>
        </p:nvSpPr>
        <p:spPr>
          <a:xfrm>
            <a:off x="30805099" y="23034918"/>
            <a:ext cx="12146636" cy="892419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480471" indent="-480471" algn="ctr">
              <a:spcBef>
                <a:spcPts val="631"/>
              </a:spcBef>
              <a:spcAft>
                <a:spcPts val="1261"/>
              </a:spcAft>
              <a:buNone/>
              <a:defRPr sz="4200" b="1">
                <a:latin typeface="Arial" pitchFamily="34" charset="0"/>
                <a:cs typeface="Arial" pitchFamily="34" charset="0"/>
              </a:defRPr>
            </a:lvl1pPr>
            <a:lvl2pPr marL="488814" indent="-488814">
              <a:spcBef>
                <a:spcPts val="0"/>
              </a:spcBef>
              <a:spcAft>
                <a:spcPts val="631"/>
              </a:spcAft>
              <a:buFont typeface="Arial" pitchFamily="34" charset="0"/>
              <a:buChar char="•"/>
              <a:tabLst/>
              <a:defRPr sz="3800">
                <a:latin typeface="Arial" pitchFamily="34" charset="0"/>
                <a:cs typeface="Arial" pitchFamily="34" charset="0"/>
              </a:defRPr>
            </a:lvl2pPr>
            <a:lvl3pPr marL="967616" indent="-495487">
              <a:spcBef>
                <a:spcPts val="0"/>
              </a:spcBef>
              <a:spcAft>
                <a:spcPts val="631"/>
              </a:spcAft>
              <a:buFont typeface="Arial" pitchFamily="34" charset="0"/>
              <a:buChar char="–"/>
              <a:tabLst/>
              <a:defRPr sz="3400">
                <a:latin typeface="Arial" pitchFamily="34" charset="0"/>
                <a:cs typeface="Arial" pitchFamily="34" charset="0"/>
              </a:defRPr>
            </a:lvl3pPr>
            <a:lvl4pPr marL="1449756" indent="-503828">
              <a:spcBef>
                <a:spcPts val="0"/>
              </a:spcBef>
              <a:spcAft>
                <a:spcPts val="631"/>
              </a:spcAft>
              <a:buFont typeface="Arial" pitchFamily="34" charset="0"/>
              <a:buChar char="•"/>
              <a:defRPr sz="2900">
                <a:latin typeface="Arial" pitchFamily="34" charset="0"/>
                <a:cs typeface="Arial" pitchFamily="34" charset="0"/>
              </a:defRPr>
            </a:lvl4pPr>
            <a:lvl5pPr marL="1928559" indent="-490481">
              <a:spcBef>
                <a:spcPts val="0"/>
              </a:spcBef>
              <a:spcAft>
                <a:spcPts val="631"/>
              </a:spcAft>
              <a:defRPr sz="29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6" name="Content Placeholder 2"/>
          <p:cNvSpPr>
            <a:spLocks noGrp="1"/>
          </p:cNvSpPr>
          <p:nvPr>
            <p:ph idx="20"/>
          </p:nvPr>
        </p:nvSpPr>
        <p:spPr>
          <a:xfrm>
            <a:off x="30805099" y="6908750"/>
            <a:ext cx="12146636" cy="1542162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480471" indent="-480471" algn="ctr">
              <a:spcBef>
                <a:spcPts val="631"/>
              </a:spcBef>
              <a:spcAft>
                <a:spcPts val="1261"/>
              </a:spcAft>
              <a:buNone/>
              <a:defRPr sz="4200" b="1">
                <a:latin typeface="Arial" pitchFamily="34" charset="0"/>
                <a:cs typeface="Arial" pitchFamily="34" charset="0"/>
              </a:defRPr>
            </a:lvl1pPr>
            <a:lvl2pPr marL="488814" indent="-488814">
              <a:spcBef>
                <a:spcPts val="0"/>
              </a:spcBef>
              <a:spcAft>
                <a:spcPts val="631"/>
              </a:spcAft>
              <a:buFont typeface="Arial" pitchFamily="34" charset="0"/>
              <a:buChar char="•"/>
              <a:tabLst/>
              <a:defRPr sz="3800">
                <a:latin typeface="Arial" pitchFamily="34" charset="0"/>
                <a:cs typeface="Arial" pitchFamily="34" charset="0"/>
              </a:defRPr>
            </a:lvl2pPr>
            <a:lvl3pPr marL="967616" indent="-495487">
              <a:spcBef>
                <a:spcPts val="0"/>
              </a:spcBef>
              <a:spcAft>
                <a:spcPts val="631"/>
              </a:spcAft>
              <a:buFont typeface="Arial" pitchFamily="34" charset="0"/>
              <a:buChar char="–"/>
              <a:tabLst/>
              <a:defRPr sz="3400">
                <a:latin typeface="Arial" pitchFamily="34" charset="0"/>
                <a:cs typeface="Arial" pitchFamily="34" charset="0"/>
              </a:defRPr>
            </a:lvl3pPr>
            <a:lvl4pPr marL="1449756" indent="-503828">
              <a:spcBef>
                <a:spcPts val="0"/>
              </a:spcBef>
              <a:spcAft>
                <a:spcPts val="631"/>
              </a:spcAft>
              <a:buFont typeface="Arial" pitchFamily="34" charset="0"/>
              <a:buChar char="•"/>
              <a:defRPr sz="2900">
                <a:latin typeface="Arial" pitchFamily="34" charset="0"/>
                <a:cs typeface="Arial" pitchFamily="34" charset="0"/>
              </a:defRPr>
            </a:lvl4pPr>
            <a:lvl5pPr marL="1928559" indent="-490481">
              <a:spcBef>
                <a:spcPts val="0"/>
              </a:spcBef>
              <a:spcAft>
                <a:spcPts val="631"/>
              </a:spcAft>
              <a:defRPr sz="29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5" name="Content Placeholder 2"/>
          <p:cNvSpPr>
            <a:spLocks noGrp="1"/>
          </p:cNvSpPr>
          <p:nvPr>
            <p:ph idx="19"/>
          </p:nvPr>
        </p:nvSpPr>
        <p:spPr>
          <a:xfrm>
            <a:off x="14045879" y="6282491"/>
            <a:ext cx="15799441" cy="1440395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480471" indent="-480471" algn="ctr">
              <a:spcBef>
                <a:spcPts val="631"/>
              </a:spcBef>
              <a:spcAft>
                <a:spcPts val="1261"/>
              </a:spcAft>
              <a:buNone/>
              <a:defRPr sz="4200" b="1">
                <a:latin typeface="Arial" pitchFamily="34" charset="0"/>
                <a:cs typeface="Arial" pitchFamily="34" charset="0"/>
              </a:defRPr>
            </a:lvl1pPr>
            <a:lvl2pPr marL="488814" indent="-488814">
              <a:spcBef>
                <a:spcPts val="0"/>
              </a:spcBef>
              <a:spcAft>
                <a:spcPts val="631"/>
              </a:spcAft>
              <a:buFont typeface="Arial" pitchFamily="34" charset="0"/>
              <a:buChar char="•"/>
              <a:tabLst/>
              <a:defRPr sz="3800">
                <a:latin typeface="Arial" pitchFamily="34" charset="0"/>
                <a:cs typeface="Arial" pitchFamily="34" charset="0"/>
              </a:defRPr>
            </a:lvl2pPr>
            <a:lvl3pPr marL="967616" indent="-495487">
              <a:spcBef>
                <a:spcPts val="0"/>
              </a:spcBef>
              <a:spcAft>
                <a:spcPts val="631"/>
              </a:spcAft>
              <a:buFont typeface="Arial" pitchFamily="34" charset="0"/>
              <a:buChar char="–"/>
              <a:tabLst/>
              <a:defRPr sz="3400">
                <a:latin typeface="Arial" pitchFamily="34" charset="0"/>
                <a:cs typeface="Arial" pitchFamily="34" charset="0"/>
              </a:defRPr>
            </a:lvl3pPr>
            <a:lvl4pPr marL="1449756" indent="-503828">
              <a:spcBef>
                <a:spcPts val="0"/>
              </a:spcBef>
              <a:spcAft>
                <a:spcPts val="631"/>
              </a:spcAft>
              <a:buFont typeface="Arial" pitchFamily="34" charset="0"/>
              <a:buChar char="•"/>
              <a:defRPr sz="2900">
                <a:latin typeface="Arial" pitchFamily="34" charset="0"/>
                <a:cs typeface="Arial" pitchFamily="34" charset="0"/>
              </a:defRPr>
            </a:lvl4pPr>
            <a:lvl5pPr marL="1928559" indent="-490481">
              <a:spcBef>
                <a:spcPts val="0"/>
              </a:spcBef>
              <a:spcAft>
                <a:spcPts val="631"/>
              </a:spcAft>
              <a:defRPr sz="29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4" name="Content Placeholder 2"/>
          <p:cNvSpPr>
            <a:spLocks noGrp="1"/>
          </p:cNvSpPr>
          <p:nvPr>
            <p:ph idx="18"/>
          </p:nvPr>
        </p:nvSpPr>
        <p:spPr>
          <a:xfrm>
            <a:off x="14045879" y="21469271"/>
            <a:ext cx="15799441" cy="1048983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480471" indent="-480471" algn="ctr">
              <a:spcBef>
                <a:spcPts val="631"/>
              </a:spcBef>
              <a:spcAft>
                <a:spcPts val="1261"/>
              </a:spcAft>
              <a:buNone/>
              <a:defRPr sz="4200" b="1">
                <a:latin typeface="Arial" pitchFamily="34" charset="0"/>
                <a:cs typeface="Arial" pitchFamily="34" charset="0"/>
              </a:defRPr>
            </a:lvl1pPr>
            <a:lvl2pPr marL="488814" indent="-488814">
              <a:spcBef>
                <a:spcPts val="0"/>
              </a:spcBef>
              <a:spcAft>
                <a:spcPts val="631"/>
              </a:spcAft>
              <a:buFont typeface="Arial" pitchFamily="34" charset="0"/>
              <a:buChar char="•"/>
              <a:tabLst/>
              <a:defRPr sz="3800">
                <a:latin typeface="Arial" pitchFamily="34" charset="0"/>
                <a:cs typeface="Arial" pitchFamily="34" charset="0"/>
              </a:defRPr>
            </a:lvl2pPr>
            <a:lvl3pPr marL="967616" indent="-495487">
              <a:spcBef>
                <a:spcPts val="0"/>
              </a:spcBef>
              <a:spcAft>
                <a:spcPts val="631"/>
              </a:spcAft>
              <a:buFont typeface="Arial" pitchFamily="34" charset="0"/>
              <a:buChar char="–"/>
              <a:tabLst/>
              <a:defRPr sz="3400">
                <a:latin typeface="Arial" pitchFamily="34" charset="0"/>
                <a:cs typeface="Arial" pitchFamily="34" charset="0"/>
              </a:defRPr>
            </a:lvl3pPr>
            <a:lvl4pPr marL="1449756" indent="-503828">
              <a:spcBef>
                <a:spcPts val="0"/>
              </a:spcBef>
              <a:spcAft>
                <a:spcPts val="631"/>
              </a:spcAft>
              <a:buFont typeface="Arial" pitchFamily="34" charset="0"/>
              <a:buChar char="•"/>
              <a:defRPr sz="2900">
                <a:latin typeface="Arial" pitchFamily="34" charset="0"/>
                <a:cs typeface="Arial" pitchFamily="34" charset="0"/>
              </a:defRPr>
            </a:lvl4pPr>
            <a:lvl5pPr marL="1928559" indent="-490481">
              <a:spcBef>
                <a:spcPts val="0"/>
              </a:spcBef>
              <a:spcAft>
                <a:spcPts val="631"/>
              </a:spcAft>
              <a:defRPr sz="29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3" name="Content Placeholder 2"/>
          <p:cNvSpPr>
            <a:spLocks noGrp="1"/>
          </p:cNvSpPr>
          <p:nvPr>
            <p:ph idx="17"/>
          </p:nvPr>
        </p:nvSpPr>
        <p:spPr>
          <a:xfrm>
            <a:off x="939464" y="24444001"/>
            <a:ext cx="12146636" cy="751510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480471" indent="-480471" algn="ctr">
              <a:spcBef>
                <a:spcPts val="631"/>
              </a:spcBef>
              <a:spcAft>
                <a:spcPts val="1261"/>
              </a:spcAft>
              <a:buNone/>
              <a:defRPr sz="4200" b="1">
                <a:latin typeface="Arial" pitchFamily="34" charset="0"/>
                <a:cs typeface="Arial" pitchFamily="34" charset="0"/>
              </a:defRPr>
            </a:lvl1pPr>
            <a:lvl2pPr marL="488814" indent="-488814">
              <a:spcBef>
                <a:spcPts val="0"/>
              </a:spcBef>
              <a:spcAft>
                <a:spcPts val="631"/>
              </a:spcAft>
              <a:buFont typeface="Arial" pitchFamily="34" charset="0"/>
              <a:buChar char="•"/>
              <a:tabLst/>
              <a:defRPr sz="3800">
                <a:latin typeface="Arial" pitchFamily="34" charset="0"/>
                <a:cs typeface="Arial" pitchFamily="34" charset="0"/>
              </a:defRPr>
            </a:lvl2pPr>
            <a:lvl3pPr marL="967616" indent="-495487">
              <a:spcBef>
                <a:spcPts val="0"/>
              </a:spcBef>
              <a:spcAft>
                <a:spcPts val="631"/>
              </a:spcAft>
              <a:buFont typeface="Arial" pitchFamily="34" charset="0"/>
              <a:buChar char="–"/>
              <a:tabLst/>
              <a:defRPr sz="3400">
                <a:latin typeface="Arial" pitchFamily="34" charset="0"/>
                <a:cs typeface="Arial" pitchFamily="34" charset="0"/>
              </a:defRPr>
            </a:lvl3pPr>
            <a:lvl4pPr marL="1449756" indent="-503828">
              <a:spcBef>
                <a:spcPts val="0"/>
              </a:spcBef>
              <a:spcAft>
                <a:spcPts val="631"/>
              </a:spcAft>
              <a:buFont typeface="Arial" pitchFamily="34" charset="0"/>
              <a:buChar char="•"/>
              <a:defRPr sz="2900">
                <a:latin typeface="Arial" pitchFamily="34" charset="0"/>
                <a:cs typeface="Arial" pitchFamily="34" charset="0"/>
              </a:defRPr>
            </a:lvl4pPr>
            <a:lvl5pPr marL="1928559" indent="-490481">
              <a:spcBef>
                <a:spcPts val="0"/>
              </a:spcBef>
              <a:spcAft>
                <a:spcPts val="631"/>
              </a:spcAft>
              <a:defRPr sz="29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464" y="6908751"/>
            <a:ext cx="12146636" cy="555804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480471" indent="-480471" algn="ctr">
              <a:spcBef>
                <a:spcPts val="631"/>
              </a:spcBef>
              <a:spcAft>
                <a:spcPts val="1261"/>
              </a:spcAft>
              <a:buNone/>
              <a:defRPr sz="4200" b="1">
                <a:latin typeface="Arial" pitchFamily="34" charset="0"/>
                <a:cs typeface="Arial" pitchFamily="34" charset="0"/>
              </a:defRPr>
            </a:lvl1pPr>
            <a:lvl2pPr marL="488814" indent="-488814">
              <a:spcBef>
                <a:spcPts val="0"/>
              </a:spcBef>
              <a:spcAft>
                <a:spcPts val="631"/>
              </a:spcAft>
              <a:buFont typeface="Arial" pitchFamily="34" charset="0"/>
              <a:buChar char="•"/>
              <a:tabLst/>
              <a:defRPr sz="3800">
                <a:latin typeface="Arial" pitchFamily="34" charset="0"/>
                <a:cs typeface="Arial" pitchFamily="34" charset="0"/>
              </a:defRPr>
            </a:lvl2pPr>
            <a:lvl3pPr marL="967616" indent="-495487">
              <a:spcBef>
                <a:spcPts val="0"/>
              </a:spcBef>
              <a:spcAft>
                <a:spcPts val="631"/>
              </a:spcAft>
              <a:buFont typeface="Arial" pitchFamily="34" charset="0"/>
              <a:buChar char="–"/>
              <a:tabLst/>
              <a:defRPr sz="3400">
                <a:latin typeface="Arial" pitchFamily="34" charset="0"/>
                <a:cs typeface="Arial" pitchFamily="34" charset="0"/>
              </a:defRPr>
            </a:lvl3pPr>
            <a:lvl4pPr marL="1449756" indent="-503828">
              <a:spcBef>
                <a:spcPts val="0"/>
              </a:spcBef>
              <a:spcAft>
                <a:spcPts val="631"/>
              </a:spcAft>
              <a:buFont typeface="Arial" pitchFamily="34" charset="0"/>
              <a:buChar char="•"/>
              <a:defRPr sz="2900">
                <a:latin typeface="Arial" pitchFamily="34" charset="0"/>
                <a:cs typeface="Arial" pitchFamily="34" charset="0"/>
              </a:defRPr>
            </a:lvl4pPr>
            <a:lvl5pPr marL="1928559" indent="-490481">
              <a:spcBef>
                <a:spcPts val="0"/>
              </a:spcBef>
              <a:spcAft>
                <a:spcPts val="631"/>
              </a:spcAft>
              <a:defRPr sz="29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Content Placeholder 2"/>
          <p:cNvSpPr>
            <a:spLocks noGrp="1"/>
          </p:cNvSpPr>
          <p:nvPr>
            <p:ph idx="16"/>
          </p:nvPr>
        </p:nvSpPr>
        <p:spPr>
          <a:xfrm>
            <a:off x="939464" y="13171340"/>
            <a:ext cx="12146636" cy="1048983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480471" indent="-480471" algn="ctr">
              <a:spcBef>
                <a:spcPts val="631"/>
              </a:spcBef>
              <a:spcAft>
                <a:spcPts val="1261"/>
              </a:spcAft>
              <a:buNone/>
              <a:defRPr sz="4200" b="1">
                <a:latin typeface="Arial" pitchFamily="34" charset="0"/>
                <a:cs typeface="Arial" pitchFamily="34" charset="0"/>
              </a:defRPr>
            </a:lvl1pPr>
            <a:lvl2pPr marL="488814" indent="-488814">
              <a:spcBef>
                <a:spcPts val="0"/>
              </a:spcBef>
              <a:spcAft>
                <a:spcPts val="631"/>
              </a:spcAft>
              <a:buFont typeface="Arial" pitchFamily="34" charset="0"/>
              <a:buChar char="•"/>
              <a:tabLst/>
              <a:defRPr sz="3800">
                <a:latin typeface="Arial" pitchFamily="34" charset="0"/>
                <a:cs typeface="Arial" pitchFamily="34" charset="0"/>
              </a:defRPr>
            </a:lvl2pPr>
            <a:lvl3pPr marL="967616" indent="-495487">
              <a:spcBef>
                <a:spcPts val="0"/>
              </a:spcBef>
              <a:spcAft>
                <a:spcPts val="631"/>
              </a:spcAft>
              <a:buFont typeface="Arial" pitchFamily="34" charset="0"/>
              <a:buChar char="–"/>
              <a:tabLst/>
              <a:defRPr sz="3400">
                <a:latin typeface="Arial" pitchFamily="34" charset="0"/>
                <a:cs typeface="Arial" pitchFamily="34" charset="0"/>
              </a:defRPr>
            </a:lvl3pPr>
            <a:lvl4pPr marL="1449756" indent="-503828">
              <a:spcBef>
                <a:spcPts val="0"/>
              </a:spcBef>
              <a:spcAft>
                <a:spcPts val="631"/>
              </a:spcAft>
              <a:buFont typeface="Arial" pitchFamily="34" charset="0"/>
              <a:buChar char="•"/>
              <a:defRPr sz="2900">
                <a:latin typeface="Arial" pitchFamily="34" charset="0"/>
                <a:cs typeface="Arial" pitchFamily="34" charset="0"/>
              </a:defRPr>
            </a:lvl4pPr>
            <a:lvl5pPr marL="1928559" indent="-490481">
              <a:spcBef>
                <a:spcPts val="0"/>
              </a:spcBef>
              <a:spcAft>
                <a:spcPts val="631"/>
              </a:spcAft>
              <a:defRPr sz="29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631250"/>
            <a:ext cx="43891200" cy="3224489"/>
          </a:xfrm>
        </p:spPr>
        <p:txBody>
          <a:bodyPr tIns="0" bIns="96094">
            <a:normAutofit/>
          </a:bodyPr>
          <a:lstStyle>
            <a:lvl1pPr>
              <a:defRPr sz="121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22" hasCustomPrompt="1"/>
          </p:nvPr>
        </p:nvSpPr>
        <p:spPr>
          <a:xfrm>
            <a:off x="1" y="3777833"/>
            <a:ext cx="43891200" cy="1800036"/>
          </a:xfrm>
        </p:spPr>
        <p:txBody>
          <a:bodyPr tIns="96094" bIns="0">
            <a:normAutofit/>
          </a:bodyPr>
          <a:lstStyle>
            <a:lvl1pPr algn="ctr">
              <a:buNone/>
              <a:defRPr sz="46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authors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3"/>
            <a:ext cx="37307520" cy="6537959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5"/>
            <a:ext cx="37307520" cy="7200897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05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011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516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022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52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03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53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0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09/08/10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71763" y="33916623"/>
            <a:ext cx="92102943" cy="95920560"/>
          </a:xfrm>
        </p:spPr>
        <p:txBody>
          <a:bodyPr/>
          <a:lstStyle>
            <a:lvl1pPr>
              <a:defRPr sz="13500"/>
            </a:lvl1pPr>
            <a:lvl2pPr>
              <a:defRPr sz="116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3106222" y="33916623"/>
            <a:ext cx="92102938" cy="95920560"/>
          </a:xfrm>
        </p:spPr>
        <p:txBody>
          <a:bodyPr/>
          <a:lstStyle>
            <a:lvl1pPr>
              <a:defRPr sz="13500"/>
            </a:lvl1pPr>
            <a:lvl2pPr>
              <a:defRPr sz="116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09/08/10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3"/>
            <a:ext cx="39502081" cy="548640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600" b="1"/>
            </a:lvl1pPr>
            <a:lvl2pPr marL="2194505" indent="0">
              <a:buNone/>
              <a:defRPr sz="9600" b="1"/>
            </a:lvl2pPr>
            <a:lvl3pPr marL="4389011" indent="0">
              <a:buNone/>
              <a:defRPr sz="8600" b="1"/>
            </a:lvl3pPr>
            <a:lvl4pPr marL="6583516" indent="0">
              <a:buNone/>
              <a:defRPr sz="7700" b="1"/>
            </a:lvl4pPr>
            <a:lvl5pPr marL="8778022" indent="0">
              <a:buNone/>
              <a:defRPr sz="7700" b="1"/>
            </a:lvl5pPr>
            <a:lvl6pPr marL="10972527" indent="0">
              <a:buNone/>
              <a:defRPr sz="7700" b="1"/>
            </a:lvl6pPr>
            <a:lvl7pPr marL="13167033" indent="0">
              <a:buNone/>
              <a:defRPr sz="7700" b="1"/>
            </a:lvl7pPr>
            <a:lvl8pPr marL="15361538" indent="0">
              <a:buNone/>
              <a:defRPr sz="7700" b="1"/>
            </a:lvl8pPr>
            <a:lvl9pPr marL="17556043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6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2"/>
            <a:ext cx="19400520" cy="3070858"/>
          </a:xfrm>
        </p:spPr>
        <p:txBody>
          <a:bodyPr anchor="b"/>
          <a:lstStyle>
            <a:lvl1pPr marL="0" indent="0">
              <a:buNone/>
              <a:defRPr sz="11600" b="1"/>
            </a:lvl1pPr>
            <a:lvl2pPr marL="2194505" indent="0">
              <a:buNone/>
              <a:defRPr sz="9600" b="1"/>
            </a:lvl2pPr>
            <a:lvl3pPr marL="4389011" indent="0">
              <a:buNone/>
              <a:defRPr sz="8600" b="1"/>
            </a:lvl3pPr>
            <a:lvl4pPr marL="6583516" indent="0">
              <a:buNone/>
              <a:defRPr sz="7700" b="1"/>
            </a:lvl4pPr>
            <a:lvl5pPr marL="8778022" indent="0">
              <a:buNone/>
              <a:defRPr sz="7700" b="1"/>
            </a:lvl5pPr>
            <a:lvl6pPr marL="10972527" indent="0">
              <a:buNone/>
              <a:defRPr sz="7700" b="1"/>
            </a:lvl6pPr>
            <a:lvl7pPr marL="13167033" indent="0">
              <a:buNone/>
              <a:defRPr sz="7700" b="1"/>
            </a:lvl7pPr>
            <a:lvl8pPr marL="15361538" indent="0">
              <a:buNone/>
              <a:defRPr sz="7700" b="1"/>
            </a:lvl8pPr>
            <a:lvl9pPr marL="17556043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0"/>
            <a:ext cx="19400520" cy="18966182"/>
          </a:xfrm>
        </p:spPr>
        <p:txBody>
          <a:bodyPr/>
          <a:lstStyle>
            <a:lvl1pPr>
              <a:defRPr sz="116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09/08/10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09/08/10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09/08/10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2" y="1310640"/>
            <a:ext cx="14439903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1" y="1310642"/>
            <a:ext cx="24536400" cy="28094943"/>
          </a:xfrm>
        </p:spPr>
        <p:txBody>
          <a:bodyPr/>
          <a:lstStyle>
            <a:lvl1pPr>
              <a:defRPr sz="15300"/>
            </a:lvl1pPr>
            <a:lvl2pPr>
              <a:defRPr sz="13500"/>
            </a:lvl2pPr>
            <a:lvl3pPr>
              <a:defRPr sz="116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2" y="6888482"/>
            <a:ext cx="14439903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05" indent="0">
              <a:buNone/>
              <a:defRPr sz="5800"/>
            </a:lvl2pPr>
            <a:lvl3pPr marL="4389011" indent="0">
              <a:buNone/>
              <a:defRPr sz="4800"/>
            </a:lvl3pPr>
            <a:lvl4pPr marL="6583516" indent="0">
              <a:buNone/>
              <a:defRPr sz="4300"/>
            </a:lvl4pPr>
            <a:lvl5pPr marL="8778022" indent="0">
              <a:buNone/>
              <a:defRPr sz="4300"/>
            </a:lvl5pPr>
            <a:lvl6pPr marL="10972527" indent="0">
              <a:buNone/>
              <a:defRPr sz="4300"/>
            </a:lvl6pPr>
            <a:lvl7pPr marL="13167033" indent="0">
              <a:buNone/>
              <a:defRPr sz="4300"/>
            </a:lvl7pPr>
            <a:lvl8pPr marL="15361538" indent="0">
              <a:buNone/>
              <a:defRPr sz="4300"/>
            </a:lvl8pPr>
            <a:lvl9pPr marL="17556043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60A4-2212-4B3B-9F46-95612D6C767A}" type="datetimeFigureOut">
              <a:rPr lang="en-US" smtClean="0"/>
              <a:pPr/>
              <a:t>09/08/10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3"/>
            <a:ext cx="39502081" cy="5486401"/>
          </a:xfrm>
          <a:prstGeom prst="rect">
            <a:avLst/>
          </a:prstGeom>
        </p:spPr>
        <p:txBody>
          <a:bodyPr vert="horz" lIns="438901" tIns="219451" rIns="438901" bIns="21945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2"/>
            <a:ext cx="39502081" cy="21724623"/>
          </a:xfrm>
          <a:prstGeom prst="rect">
            <a:avLst/>
          </a:prstGeom>
        </p:spPr>
        <p:txBody>
          <a:bodyPr vert="horz" lIns="438901" tIns="219451" rIns="438901" bIns="219451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01" tIns="219451" rIns="438901" bIns="219451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E60A4-2212-4B3B-9F46-95612D6C767A}" type="datetimeFigureOut">
              <a:rPr lang="en-US" smtClean="0"/>
              <a:pPr/>
              <a:t>09/08/10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1" y="30510482"/>
            <a:ext cx="13898880" cy="1752600"/>
          </a:xfrm>
          <a:prstGeom prst="rect">
            <a:avLst/>
          </a:prstGeom>
        </p:spPr>
        <p:txBody>
          <a:bodyPr vert="horz" lIns="438901" tIns="219451" rIns="438901" bIns="219451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01" tIns="219451" rIns="438901" bIns="219451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BE08C-B56B-472F-A7EC-B0A787FE29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ctr" defTabSz="4389011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879" indent="-1645879" algn="l" defTabSz="4389011" rtl="0" eaLnBrk="1" latinLnBrk="0" hangingPunct="1">
        <a:spcBef>
          <a:spcPct val="20000"/>
        </a:spcBef>
        <a:buFont typeface="Arial" pitchFamily="34" charset="0"/>
        <a:buChar char="•"/>
        <a:defRPr sz="153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072" indent="-1371566" algn="l" defTabSz="4389011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263" indent="-1097253" algn="l" defTabSz="4389011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769" indent="-1097253" algn="l" defTabSz="4389011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275" indent="-1097253" algn="l" defTabSz="4389011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780" indent="-1097253" algn="l" defTabSz="4389011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285" indent="-1097253" algn="l" defTabSz="4389011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791" indent="-1097253" algn="l" defTabSz="4389011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296" indent="-1097253" algn="l" defTabSz="4389011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01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05" algn="l" defTabSz="438901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11" algn="l" defTabSz="438901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16" algn="l" defTabSz="438901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22" algn="l" defTabSz="438901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27" algn="l" defTabSz="438901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33" algn="l" defTabSz="438901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38" algn="l" defTabSz="438901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043" algn="l" defTabSz="4389011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21"/>
          </p:nvPr>
        </p:nvSpPr>
        <p:spPr/>
        <p:txBody>
          <a:bodyPr/>
          <a:lstStyle/>
          <a:p>
            <a:r>
              <a:rPr lang="en-US" dirty="0" smtClean="0"/>
              <a:t>Suggested </a:t>
            </a:r>
            <a:r>
              <a:rPr lang="en-US" dirty="0" smtClean="0"/>
              <a:t>Topic: Predictions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r>
              <a:rPr lang="en-US" dirty="0" smtClean="0"/>
              <a:t>Suggested </a:t>
            </a:r>
            <a:r>
              <a:rPr lang="en-US" dirty="0" smtClean="0"/>
              <a:t>Topic: Results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9"/>
          </p:nvPr>
        </p:nvSpPr>
        <p:spPr/>
        <p:txBody>
          <a:bodyPr/>
          <a:lstStyle/>
          <a:p>
            <a:r>
              <a:rPr lang="en-US" dirty="0" smtClean="0"/>
              <a:t>Suggested </a:t>
            </a:r>
            <a:r>
              <a:rPr lang="en-US" dirty="0" smtClean="0"/>
              <a:t>Topic: Main Body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8"/>
          </p:nvPr>
        </p:nvSpPr>
        <p:spPr/>
        <p:txBody>
          <a:bodyPr/>
          <a:lstStyle/>
          <a:p>
            <a:r>
              <a:rPr lang="en-US" dirty="0" smtClean="0"/>
              <a:t>Suggested </a:t>
            </a:r>
            <a:r>
              <a:rPr lang="en-US" dirty="0" smtClean="0"/>
              <a:t>Topic: Implementation Details?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r>
              <a:rPr lang="en-US" dirty="0" smtClean="0"/>
              <a:t>Suggested </a:t>
            </a:r>
            <a:r>
              <a:rPr lang="en-US" dirty="0" smtClean="0"/>
              <a:t>Topic: Past Implementations?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Suggested Topic: Introduction</a:t>
            </a:r>
          </a:p>
          <a:p>
            <a:pPr lvl="1"/>
            <a:endParaRPr lang="en-US" b="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6"/>
          </p:nvPr>
        </p:nvSpPr>
        <p:spPr/>
        <p:txBody>
          <a:bodyPr/>
          <a:lstStyle/>
          <a:p>
            <a:r>
              <a:rPr lang="en-US" dirty="0" smtClean="0"/>
              <a:t>Suggested </a:t>
            </a:r>
            <a:r>
              <a:rPr lang="en-US" dirty="0" smtClean="0"/>
              <a:t>Topic: Motivation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Title: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Subtitle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Author1, Author2 {author1,author2}@</a:t>
            </a:r>
            <a:r>
              <a:rPr lang="en-US" dirty="0" err="1" smtClean="0"/>
              <a:t>uwaterloo.ca</a:t>
            </a:r>
            <a:endParaRPr lang="en-US" dirty="0" smtClean="0"/>
          </a:p>
          <a:p>
            <a:r>
              <a:rPr lang="en-GB" dirty="0" smtClean="0">
                <a:solidFill>
                  <a:srgbClr val="000000"/>
                </a:solidFill>
              </a:rPr>
              <a:t>Centre for Theoretical Neuroscience, University of Waterloo &lt;http://ctn.uwaterloo.ca&gt;</a:t>
            </a:r>
          </a:p>
          <a:p>
            <a:endParaRPr lang="en-US" dirty="0"/>
          </a:p>
        </p:txBody>
      </p:sp>
      <p:pic>
        <p:nvPicPr>
          <p:cNvPr id="2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662" y="360362"/>
            <a:ext cx="5036097" cy="62079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58057" y="442119"/>
            <a:ext cx="3637649" cy="282989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9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50752" y="3401344"/>
            <a:ext cx="7371414" cy="2040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30" name="Group 29"/>
          <p:cNvGrpSpPr/>
          <p:nvPr/>
        </p:nvGrpSpPr>
        <p:grpSpPr>
          <a:xfrm>
            <a:off x="39442501" y="1051149"/>
            <a:ext cx="3406601" cy="1781857"/>
            <a:chOff x="38830198" y="1267843"/>
            <a:chExt cx="2925763" cy="1530350"/>
          </a:xfrm>
        </p:grpSpPr>
        <p:sp>
          <p:nvSpPr>
            <p:cNvPr id="31" name="Freeform 6"/>
            <p:cNvSpPr>
              <a:spLocks/>
            </p:cNvSpPr>
            <p:nvPr/>
          </p:nvSpPr>
          <p:spPr bwMode="auto">
            <a:xfrm>
              <a:off x="38830198" y="2560068"/>
              <a:ext cx="709613" cy="238125"/>
            </a:xfrm>
            <a:custGeom>
              <a:avLst/>
              <a:gdLst/>
              <a:ahLst/>
              <a:cxnLst>
                <a:cxn ang="0">
                  <a:pos x="106" y="0"/>
                </a:cxn>
                <a:cxn ang="0">
                  <a:pos x="105" y="7"/>
                </a:cxn>
                <a:cxn ang="0">
                  <a:pos x="97" y="9"/>
                </a:cxn>
                <a:cxn ang="0">
                  <a:pos x="87" y="10"/>
                </a:cxn>
                <a:cxn ang="0">
                  <a:pos x="80" y="13"/>
                </a:cxn>
                <a:cxn ang="0">
                  <a:pos x="78" y="17"/>
                </a:cxn>
                <a:cxn ang="0">
                  <a:pos x="80" y="20"/>
                </a:cxn>
                <a:cxn ang="0">
                  <a:pos x="154" y="116"/>
                </a:cxn>
                <a:cxn ang="0">
                  <a:pos x="197" y="21"/>
                </a:cxn>
                <a:cxn ang="0">
                  <a:pos x="187" y="12"/>
                </a:cxn>
                <a:cxn ang="0">
                  <a:pos x="177" y="9"/>
                </a:cxn>
                <a:cxn ang="0">
                  <a:pos x="170" y="9"/>
                </a:cxn>
                <a:cxn ang="0">
                  <a:pos x="167" y="4"/>
                </a:cxn>
                <a:cxn ang="0">
                  <a:pos x="273" y="0"/>
                </a:cxn>
                <a:cxn ang="0">
                  <a:pos x="272" y="7"/>
                </a:cxn>
                <a:cxn ang="0">
                  <a:pos x="264" y="10"/>
                </a:cxn>
                <a:cxn ang="0">
                  <a:pos x="250" y="12"/>
                </a:cxn>
                <a:cxn ang="0">
                  <a:pos x="245" y="17"/>
                </a:cxn>
                <a:cxn ang="0">
                  <a:pos x="249" y="23"/>
                </a:cxn>
                <a:cxn ang="0">
                  <a:pos x="322" y="118"/>
                </a:cxn>
                <a:cxn ang="0">
                  <a:pos x="384" y="28"/>
                </a:cxn>
                <a:cxn ang="0">
                  <a:pos x="389" y="18"/>
                </a:cxn>
                <a:cxn ang="0">
                  <a:pos x="389" y="12"/>
                </a:cxn>
                <a:cxn ang="0">
                  <a:pos x="377" y="9"/>
                </a:cxn>
                <a:cxn ang="0">
                  <a:pos x="368" y="8"/>
                </a:cxn>
                <a:cxn ang="0">
                  <a:pos x="364" y="4"/>
                </a:cxn>
                <a:cxn ang="0">
                  <a:pos x="447" y="0"/>
                </a:cxn>
                <a:cxn ang="0">
                  <a:pos x="446" y="7"/>
                </a:cxn>
                <a:cxn ang="0">
                  <a:pos x="440" y="9"/>
                </a:cxn>
                <a:cxn ang="0">
                  <a:pos x="430" y="10"/>
                </a:cxn>
                <a:cxn ang="0">
                  <a:pos x="418" y="19"/>
                </a:cxn>
                <a:cxn ang="0">
                  <a:pos x="320" y="150"/>
                </a:cxn>
                <a:cxn ang="0">
                  <a:pos x="222" y="54"/>
                </a:cxn>
                <a:cxn ang="0">
                  <a:pos x="131" y="150"/>
                </a:cxn>
                <a:cxn ang="0">
                  <a:pos x="23" y="15"/>
                </a:cxn>
                <a:cxn ang="0">
                  <a:pos x="12" y="9"/>
                </a:cxn>
                <a:cxn ang="0">
                  <a:pos x="3" y="8"/>
                </a:cxn>
                <a:cxn ang="0">
                  <a:pos x="0" y="4"/>
                </a:cxn>
              </a:cxnLst>
              <a:rect l="0" t="0" r="r" b="b"/>
              <a:pathLst>
                <a:path w="447" h="150">
                  <a:moveTo>
                    <a:pt x="0" y="0"/>
                  </a:moveTo>
                  <a:lnTo>
                    <a:pt x="106" y="0"/>
                  </a:lnTo>
                  <a:lnTo>
                    <a:pt x="106" y="4"/>
                  </a:lnTo>
                  <a:lnTo>
                    <a:pt x="105" y="7"/>
                  </a:lnTo>
                  <a:lnTo>
                    <a:pt x="102" y="8"/>
                  </a:lnTo>
                  <a:lnTo>
                    <a:pt x="97" y="9"/>
                  </a:lnTo>
                  <a:lnTo>
                    <a:pt x="92" y="9"/>
                  </a:lnTo>
                  <a:lnTo>
                    <a:pt x="87" y="10"/>
                  </a:lnTo>
                  <a:lnTo>
                    <a:pt x="83" y="11"/>
                  </a:lnTo>
                  <a:lnTo>
                    <a:pt x="80" y="13"/>
                  </a:lnTo>
                  <a:lnTo>
                    <a:pt x="78" y="16"/>
                  </a:lnTo>
                  <a:lnTo>
                    <a:pt x="78" y="17"/>
                  </a:lnTo>
                  <a:lnTo>
                    <a:pt x="80" y="18"/>
                  </a:lnTo>
                  <a:lnTo>
                    <a:pt x="80" y="20"/>
                  </a:lnTo>
                  <a:lnTo>
                    <a:pt x="82" y="22"/>
                  </a:lnTo>
                  <a:lnTo>
                    <a:pt x="154" y="116"/>
                  </a:lnTo>
                  <a:lnTo>
                    <a:pt x="209" y="38"/>
                  </a:lnTo>
                  <a:lnTo>
                    <a:pt x="197" y="21"/>
                  </a:lnTo>
                  <a:lnTo>
                    <a:pt x="192" y="16"/>
                  </a:lnTo>
                  <a:lnTo>
                    <a:pt x="187" y="12"/>
                  </a:lnTo>
                  <a:lnTo>
                    <a:pt x="182" y="10"/>
                  </a:lnTo>
                  <a:lnTo>
                    <a:pt x="177" y="9"/>
                  </a:lnTo>
                  <a:lnTo>
                    <a:pt x="173" y="9"/>
                  </a:lnTo>
                  <a:lnTo>
                    <a:pt x="170" y="9"/>
                  </a:lnTo>
                  <a:lnTo>
                    <a:pt x="167" y="7"/>
                  </a:lnTo>
                  <a:lnTo>
                    <a:pt x="167" y="4"/>
                  </a:lnTo>
                  <a:lnTo>
                    <a:pt x="167" y="0"/>
                  </a:lnTo>
                  <a:lnTo>
                    <a:pt x="273" y="0"/>
                  </a:lnTo>
                  <a:lnTo>
                    <a:pt x="273" y="4"/>
                  </a:lnTo>
                  <a:lnTo>
                    <a:pt x="272" y="7"/>
                  </a:lnTo>
                  <a:lnTo>
                    <a:pt x="269" y="9"/>
                  </a:lnTo>
                  <a:lnTo>
                    <a:pt x="264" y="10"/>
                  </a:lnTo>
                  <a:lnTo>
                    <a:pt x="254" y="11"/>
                  </a:lnTo>
                  <a:lnTo>
                    <a:pt x="250" y="12"/>
                  </a:lnTo>
                  <a:lnTo>
                    <a:pt x="246" y="14"/>
                  </a:lnTo>
                  <a:lnTo>
                    <a:pt x="245" y="17"/>
                  </a:lnTo>
                  <a:lnTo>
                    <a:pt x="246" y="20"/>
                  </a:lnTo>
                  <a:lnTo>
                    <a:pt x="249" y="23"/>
                  </a:lnTo>
                  <a:lnTo>
                    <a:pt x="250" y="26"/>
                  </a:lnTo>
                  <a:lnTo>
                    <a:pt x="322" y="118"/>
                  </a:lnTo>
                  <a:lnTo>
                    <a:pt x="381" y="32"/>
                  </a:lnTo>
                  <a:lnTo>
                    <a:pt x="384" y="28"/>
                  </a:lnTo>
                  <a:lnTo>
                    <a:pt x="387" y="23"/>
                  </a:lnTo>
                  <a:lnTo>
                    <a:pt x="389" y="18"/>
                  </a:lnTo>
                  <a:lnTo>
                    <a:pt x="390" y="14"/>
                  </a:lnTo>
                  <a:lnTo>
                    <a:pt x="389" y="12"/>
                  </a:lnTo>
                  <a:lnTo>
                    <a:pt x="386" y="10"/>
                  </a:lnTo>
                  <a:lnTo>
                    <a:pt x="377" y="9"/>
                  </a:lnTo>
                  <a:lnTo>
                    <a:pt x="373" y="9"/>
                  </a:lnTo>
                  <a:lnTo>
                    <a:pt x="368" y="8"/>
                  </a:lnTo>
                  <a:lnTo>
                    <a:pt x="365" y="7"/>
                  </a:lnTo>
                  <a:lnTo>
                    <a:pt x="364" y="4"/>
                  </a:lnTo>
                  <a:lnTo>
                    <a:pt x="364" y="0"/>
                  </a:lnTo>
                  <a:lnTo>
                    <a:pt x="447" y="0"/>
                  </a:lnTo>
                  <a:lnTo>
                    <a:pt x="447" y="4"/>
                  </a:lnTo>
                  <a:lnTo>
                    <a:pt x="446" y="7"/>
                  </a:lnTo>
                  <a:lnTo>
                    <a:pt x="444" y="8"/>
                  </a:lnTo>
                  <a:lnTo>
                    <a:pt x="440" y="9"/>
                  </a:lnTo>
                  <a:lnTo>
                    <a:pt x="436" y="9"/>
                  </a:lnTo>
                  <a:lnTo>
                    <a:pt x="430" y="10"/>
                  </a:lnTo>
                  <a:lnTo>
                    <a:pt x="425" y="13"/>
                  </a:lnTo>
                  <a:lnTo>
                    <a:pt x="418" y="19"/>
                  </a:lnTo>
                  <a:lnTo>
                    <a:pt x="411" y="28"/>
                  </a:lnTo>
                  <a:lnTo>
                    <a:pt x="320" y="150"/>
                  </a:lnTo>
                  <a:lnTo>
                    <a:pt x="299" y="150"/>
                  </a:lnTo>
                  <a:lnTo>
                    <a:pt x="222" y="54"/>
                  </a:lnTo>
                  <a:lnTo>
                    <a:pt x="152" y="150"/>
                  </a:lnTo>
                  <a:lnTo>
                    <a:pt x="131" y="150"/>
                  </a:lnTo>
                  <a:lnTo>
                    <a:pt x="29" y="22"/>
                  </a:lnTo>
                  <a:lnTo>
                    <a:pt x="23" y="15"/>
                  </a:lnTo>
                  <a:lnTo>
                    <a:pt x="17" y="11"/>
                  </a:lnTo>
                  <a:lnTo>
                    <a:pt x="12" y="9"/>
                  </a:lnTo>
                  <a:lnTo>
                    <a:pt x="7" y="9"/>
                  </a:lnTo>
                  <a:lnTo>
                    <a:pt x="3" y="8"/>
                  </a:lnTo>
                  <a:lnTo>
                    <a:pt x="1" y="7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7"/>
            <p:cNvSpPr>
              <a:spLocks noEditPoints="1"/>
            </p:cNvSpPr>
            <p:nvPr/>
          </p:nvSpPr>
          <p:spPr bwMode="auto">
            <a:xfrm>
              <a:off x="40752661" y="1591693"/>
              <a:ext cx="987425" cy="911225"/>
            </a:xfrm>
            <a:custGeom>
              <a:avLst/>
              <a:gdLst/>
              <a:ahLst/>
              <a:cxnLst>
                <a:cxn ang="0">
                  <a:pos x="54" y="44"/>
                </a:cxn>
                <a:cxn ang="0">
                  <a:pos x="54" y="145"/>
                </a:cxn>
                <a:cxn ang="0">
                  <a:pos x="568" y="532"/>
                </a:cxn>
                <a:cxn ang="0">
                  <a:pos x="568" y="429"/>
                </a:cxn>
                <a:cxn ang="0">
                  <a:pos x="439" y="332"/>
                </a:cxn>
                <a:cxn ang="0">
                  <a:pos x="54" y="44"/>
                </a:cxn>
                <a:cxn ang="0">
                  <a:pos x="0" y="0"/>
                </a:cxn>
                <a:cxn ang="0">
                  <a:pos x="60" y="0"/>
                </a:cxn>
                <a:cxn ang="0">
                  <a:pos x="61" y="1"/>
                </a:cxn>
                <a:cxn ang="0">
                  <a:pos x="65" y="3"/>
                </a:cxn>
                <a:cxn ang="0">
                  <a:pos x="71" y="8"/>
                </a:cxn>
                <a:cxn ang="0">
                  <a:pos x="79" y="14"/>
                </a:cxn>
                <a:cxn ang="0">
                  <a:pos x="89" y="21"/>
                </a:cxn>
                <a:cxn ang="0">
                  <a:pos x="102" y="31"/>
                </a:cxn>
                <a:cxn ang="0">
                  <a:pos x="116" y="41"/>
                </a:cxn>
                <a:cxn ang="0">
                  <a:pos x="131" y="52"/>
                </a:cxn>
                <a:cxn ang="0">
                  <a:pos x="148" y="65"/>
                </a:cxn>
                <a:cxn ang="0">
                  <a:pos x="166" y="78"/>
                </a:cxn>
                <a:cxn ang="0">
                  <a:pos x="186" y="93"/>
                </a:cxn>
                <a:cxn ang="0">
                  <a:pos x="206" y="108"/>
                </a:cxn>
                <a:cxn ang="0">
                  <a:pos x="227" y="124"/>
                </a:cxn>
                <a:cxn ang="0">
                  <a:pos x="250" y="140"/>
                </a:cxn>
                <a:cxn ang="0">
                  <a:pos x="272" y="156"/>
                </a:cxn>
                <a:cxn ang="0">
                  <a:pos x="319" y="190"/>
                </a:cxn>
                <a:cxn ang="0">
                  <a:pos x="342" y="208"/>
                </a:cxn>
                <a:cxn ang="0">
                  <a:pos x="390" y="242"/>
                </a:cxn>
                <a:cxn ang="0">
                  <a:pos x="413" y="259"/>
                </a:cxn>
                <a:cxn ang="0">
                  <a:pos x="458" y="292"/>
                </a:cxn>
                <a:cxn ang="0">
                  <a:pos x="479" y="308"/>
                </a:cxn>
                <a:cxn ang="0">
                  <a:pos x="500" y="323"/>
                </a:cxn>
                <a:cxn ang="0">
                  <a:pos x="520" y="337"/>
                </a:cxn>
                <a:cxn ang="0">
                  <a:pos x="538" y="351"/>
                </a:cxn>
                <a:cxn ang="0">
                  <a:pos x="556" y="364"/>
                </a:cxn>
                <a:cxn ang="0">
                  <a:pos x="572" y="375"/>
                </a:cxn>
                <a:cxn ang="0">
                  <a:pos x="572" y="0"/>
                </a:cxn>
                <a:cxn ang="0">
                  <a:pos x="622" y="0"/>
                </a:cxn>
                <a:cxn ang="0">
                  <a:pos x="622" y="574"/>
                </a:cxn>
                <a:cxn ang="0">
                  <a:pos x="553" y="574"/>
                </a:cxn>
                <a:cxn ang="0">
                  <a:pos x="428" y="480"/>
                </a:cxn>
                <a:cxn ang="0">
                  <a:pos x="175" y="293"/>
                </a:cxn>
                <a:cxn ang="0">
                  <a:pos x="50" y="199"/>
                </a:cxn>
                <a:cxn ang="0">
                  <a:pos x="50" y="574"/>
                </a:cxn>
                <a:cxn ang="0">
                  <a:pos x="0" y="574"/>
                </a:cxn>
                <a:cxn ang="0">
                  <a:pos x="0" y="0"/>
                </a:cxn>
              </a:cxnLst>
              <a:rect l="0" t="0" r="r" b="b"/>
              <a:pathLst>
                <a:path w="622" h="574">
                  <a:moveTo>
                    <a:pt x="54" y="44"/>
                  </a:moveTo>
                  <a:lnTo>
                    <a:pt x="54" y="145"/>
                  </a:lnTo>
                  <a:lnTo>
                    <a:pt x="568" y="532"/>
                  </a:lnTo>
                  <a:lnTo>
                    <a:pt x="568" y="429"/>
                  </a:lnTo>
                  <a:lnTo>
                    <a:pt x="439" y="332"/>
                  </a:lnTo>
                  <a:lnTo>
                    <a:pt x="54" y="44"/>
                  </a:lnTo>
                  <a:close/>
                  <a:moveTo>
                    <a:pt x="0" y="0"/>
                  </a:moveTo>
                  <a:lnTo>
                    <a:pt x="60" y="0"/>
                  </a:lnTo>
                  <a:lnTo>
                    <a:pt x="61" y="1"/>
                  </a:lnTo>
                  <a:lnTo>
                    <a:pt x="65" y="3"/>
                  </a:lnTo>
                  <a:lnTo>
                    <a:pt x="71" y="8"/>
                  </a:lnTo>
                  <a:lnTo>
                    <a:pt x="79" y="14"/>
                  </a:lnTo>
                  <a:lnTo>
                    <a:pt x="89" y="21"/>
                  </a:lnTo>
                  <a:lnTo>
                    <a:pt x="102" y="31"/>
                  </a:lnTo>
                  <a:lnTo>
                    <a:pt x="116" y="41"/>
                  </a:lnTo>
                  <a:lnTo>
                    <a:pt x="131" y="52"/>
                  </a:lnTo>
                  <a:lnTo>
                    <a:pt x="148" y="65"/>
                  </a:lnTo>
                  <a:lnTo>
                    <a:pt x="166" y="78"/>
                  </a:lnTo>
                  <a:lnTo>
                    <a:pt x="186" y="93"/>
                  </a:lnTo>
                  <a:lnTo>
                    <a:pt x="206" y="108"/>
                  </a:lnTo>
                  <a:lnTo>
                    <a:pt x="227" y="124"/>
                  </a:lnTo>
                  <a:lnTo>
                    <a:pt x="250" y="140"/>
                  </a:lnTo>
                  <a:lnTo>
                    <a:pt x="272" y="156"/>
                  </a:lnTo>
                  <a:lnTo>
                    <a:pt x="319" y="190"/>
                  </a:lnTo>
                  <a:lnTo>
                    <a:pt x="342" y="208"/>
                  </a:lnTo>
                  <a:lnTo>
                    <a:pt x="390" y="242"/>
                  </a:lnTo>
                  <a:lnTo>
                    <a:pt x="413" y="259"/>
                  </a:lnTo>
                  <a:lnTo>
                    <a:pt x="458" y="292"/>
                  </a:lnTo>
                  <a:lnTo>
                    <a:pt x="479" y="308"/>
                  </a:lnTo>
                  <a:lnTo>
                    <a:pt x="500" y="323"/>
                  </a:lnTo>
                  <a:lnTo>
                    <a:pt x="520" y="337"/>
                  </a:lnTo>
                  <a:lnTo>
                    <a:pt x="538" y="351"/>
                  </a:lnTo>
                  <a:lnTo>
                    <a:pt x="556" y="364"/>
                  </a:lnTo>
                  <a:lnTo>
                    <a:pt x="572" y="375"/>
                  </a:lnTo>
                  <a:lnTo>
                    <a:pt x="572" y="0"/>
                  </a:lnTo>
                  <a:lnTo>
                    <a:pt x="622" y="0"/>
                  </a:lnTo>
                  <a:lnTo>
                    <a:pt x="622" y="574"/>
                  </a:lnTo>
                  <a:lnTo>
                    <a:pt x="553" y="574"/>
                  </a:lnTo>
                  <a:lnTo>
                    <a:pt x="428" y="480"/>
                  </a:lnTo>
                  <a:lnTo>
                    <a:pt x="175" y="293"/>
                  </a:lnTo>
                  <a:lnTo>
                    <a:pt x="50" y="199"/>
                  </a:lnTo>
                  <a:lnTo>
                    <a:pt x="50" y="574"/>
                  </a:lnTo>
                  <a:lnTo>
                    <a:pt x="0" y="5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50"/>
            <p:cNvSpPr>
              <a:spLocks noEditPoints="1"/>
            </p:cNvSpPr>
            <p:nvPr/>
          </p:nvSpPr>
          <p:spPr bwMode="auto">
            <a:xfrm>
              <a:off x="38855598" y="1553593"/>
              <a:ext cx="1025525" cy="957263"/>
            </a:xfrm>
            <a:custGeom>
              <a:avLst/>
              <a:gdLst/>
              <a:ahLst/>
              <a:cxnLst>
                <a:cxn ang="0">
                  <a:pos x="207" y="76"/>
                </a:cxn>
                <a:cxn ang="0">
                  <a:pos x="140" y="121"/>
                </a:cxn>
                <a:cxn ang="0">
                  <a:pos x="91" y="178"/>
                </a:cxn>
                <a:cxn ang="0">
                  <a:pos x="62" y="243"/>
                </a:cxn>
                <a:cxn ang="0">
                  <a:pos x="54" y="312"/>
                </a:cxn>
                <a:cxn ang="0">
                  <a:pos x="69" y="385"/>
                </a:cxn>
                <a:cxn ang="0">
                  <a:pos x="112" y="454"/>
                </a:cxn>
                <a:cxn ang="0">
                  <a:pos x="179" y="511"/>
                </a:cxn>
                <a:cxn ang="0">
                  <a:pos x="265" y="551"/>
                </a:cxn>
                <a:cxn ang="0">
                  <a:pos x="210" y="501"/>
                </a:cxn>
                <a:cxn ang="0">
                  <a:pos x="175" y="442"/>
                </a:cxn>
                <a:cxn ang="0">
                  <a:pos x="155" y="380"/>
                </a:cxn>
                <a:cxn ang="0">
                  <a:pos x="148" y="305"/>
                </a:cxn>
                <a:cxn ang="0">
                  <a:pos x="154" y="230"/>
                </a:cxn>
                <a:cxn ang="0">
                  <a:pos x="177" y="158"/>
                </a:cxn>
                <a:cxn ang="0">
                  <a:pos x="220" y="93"/>
                </a:cxn>
                <a:cxn ang="0">
                  <a:pos x="423" y="0"/>
                </a:cxn>
                <a:cxn ang="0">
                  <a:pos x="553" y="10"/>
                </a:cxn>
                <a:cxn ang="0">
                  <a:pos x="640" y="68"/>
                </a:cxn>
                <a:cxn ang="0">
                  <a:pos x="562" y="49"/>
                </a:cxn>
                <a:cxn ang="0">
                  <a:pos x="481" y="36"/>
                </a:cxn>
                <a:cxn ang="0">
                  <a:pos x="400" y="37"/>
                </a:cxn>
                <a:cxn ang="0">
                  <a:pos x="324" y="59"/>
                </a:cxn>
                <a:cxn ang="0">
                  <a:pos x="264" y="100"/>
                </a:cxn>
                <a:cxn ang="0">
                  <a:pos x="226" y="151"/>
                </a:cxn>
                <a:cxn ang="0">
                  <a:pos x="207" y="207"/>
                </a:cxn>
                <a:cxn ang="0">
                  <a:pos x="201" y="268"/>
                </a:cxn>
                <a:cxn ang="0">
                  <a:pos x="203" y="329"/>
                </a:cxn>
                <a:cxn ang="0">
                  <a:pos x="211" y="384"/>
                </a:cxn>
                <a:cxn ang="0">
                  <a:pos x="225" y="434"/>
                </a:cxn>
                <a:cxn ang="0">
                  <a:pos x="248" y="481"/>
                </a:cxn>
                <a:cxn ang="0">
                  <a:pos x="283" y="522"/>
                </a:cxn>
                <a:cxn ang="0">
                  <a:pos x="332" y="551"/>
                </a:cxn>
                <a:cxn ang="0">
                  <a:pos x="396" y="565"/>
                </a:cxn>
                <a:cxn ang="0">
                  <a:pos x="508" y="562"/>
                </a:cxn>
                <a:cxn ang="0">
                  <a:pos x="613" y="536"/>
                </a:cxn>
                <a:cxn ang="0">
                  <a:pos x="611" y="579"/>
                </a:cxn>
                <a:cxn ang="0">
                  <a:pos x="500" y="601"/>
                </a:cxn>
                <a:cxn ang="0">
                  <a:pos x="385" y="602"/>
                </a:cxn>
                <a:cxn ang="0">
                  <a:pos x="272" y="590"/>
                </a:cxn>
                <a:cxn ang="0">
                  <a:pos x="175" y="558"/>
                </a:cxn>
                <a:cxn ang="0">
                  <a:pos x="95" y="506"/>
                </a:cxn>
                <a:cxn ang="0">
                  <a:pos x="37" y="438"/>
                </a:cxn>
                <a:cxn ang="0">
                  <a:pos x="5" y="356"/>
                </a:cxn>
                <a:cxn ang="0">
                  <a:pos x="2" y="271"/>
                </a:cxn>
                <a:cxn ang="0">
                  <a:pos x="24" y="187"/>
                </a:cxn>
                <a:cxn ang="0">
                  <a:pos x="70" y="121"/>
                </a:cxn>
                <a:cxn ang="0">
                  <a:pos x="136" y="68"/>
                </a:cxn>
                <a:cxn ang="0">
                  <a:pos x="219" y="28"/>
                </a:cxn>
                <a:cxn ang="0">
                  <a:pos x="335" y="3"/>
                </a:cxn>
              </a:cxnLst>
              <a:rect l="0" t="0" r="r" b="b"/>
              <a:pathLst>
                <a:path w="646" h="603">
                  <a:moveTo>
                    <a:pt x="261" y="54"/>
                  </a:moveTo>
                  <a:lnTo>
                    <a:pt x="233" y="64"/>
                  </a:lnTo>
                  <a:lnTo>
                    <a:pt x="207" y="76"/>
                  </a:lnTo>
                  <a:lnTo>
                    <a:pt x="182" y="89"/>
                  </a:lnTo>
                  <a:lnTo>
                    <a:pt x="160" y="105"/>
                  </a:lnTo>
                  <a:lnTo>
                    <a:pt x="140" y="121"/>
                  </a:lnTo>
                  <a:lnTo>
                    <a:pt x="121" y="139"/>
                  </a:lnTo>
                  <a:lnTo>
                    <a:pt x="105" y="158"/>
                  </a:lnTo>
                  <a:lnTo>
                    <a:pt x="91" y="178"/>
                  </a:lnTo>
                  <a:lnTo>
                    <a:pt x="79" y="199"/>
                  </a:lnTo>
                  <a:lnTo>
                    <a:pt x="69" y="221"/>
                  </a:lnTo>
                  <a:lnTo>
                    <a:pt x="62" y="243"/>
                  </a:lnTo>
                  <a:lnTo>
                    <a:pt x="57" y="266"/>
                  </a:lnTo>
                  <a:lnTo>
                    <a:pt x="54" y="289"/>
                  </a:lnTo>
                  <a:lnTo>
                    <a:pt x="54" y="312"/>
                  </a:lnTo>
                  <a:lnTo>
                    <a:pt x="56" y="335"/>
                  </a:lnTo>
                  <a:lnTo>
                    <a:pt x="61" y="361"/>
                  </a:lnTo>
                  <a:lnTo>
                    <a:pt x="69" y="385"/>
                  </a:lnTo>
                  <a:lnTo>
                    <a:pt x="80" y="409"/>
                  </a:lnTo>
                  <a:lnTo>
                    <a:pt x="95" y="432"/>
                  </a:lnTo>
                  <a:lnTo>
                    <a:pt x="112" y="454"/>
                  </a:lnTo>
                  <a:lnTo>
                    <a:pt x="132" y="474"/>
                  </a:lnTo>
                  <a:lnTo>
                    <a:pt x="154" y="494"/>
                  </a:lnTo>
                  <a:lnTo>
                    <a:pt x="179" y="511"/>
                  </a:lnTo>
                  <a:lnTo>
                    <a:pt x="206" y="526"/>
                  </a:lnTo>
                  <a:lnTo>
                    <a:pt x="234" y="540"/>
                  </a:lnTo>
                  <a:lnTo>
                    <a:pt x="265" y="551"/>
                  </a:lnTo>
                  <a:lnTo>
                    <a:pt x="245" y="536"/>
                  </a:lnTo>
                  <a:lnTo>
                    <a:pt x="226" y="519"/>
                  </a:lnTo>
                  <a:lnTo>
                    <a:pt x="210" y="501"/>
                  </a:lnTo>
                  <a:lnTo>
                    <a:pt x="197" y="482"/>
                  </a:lnTo>
                  <a:lnTo>
                    <a:pt x="185" y="463"/>
                  </a:lnTo>
                  <a:lnTo>
                    <a:pt x="175" y="442"/>
                  </a:lnTo>
                  <a:lnTo>
                    <a:pt x="167" y="422"/>
                  </a:lnTo>
                  <a:lnTo>
                    <a:pt x="161" y="401"/>
                  </a:lnTo>
                  <a:lnTo>
                    <a:pt x="155" y="380"/>
                  </a:lnTo>
                  <a:lnTo>
                    <a:pt x="151" y="355"/>
                  </a:lnTo>
                  <a:lnTo>
                    <a:pt x="149" y="330"/>
                  </a:lnTo>
                  <a:lnTo>
                    <a:pt x="148" y="305"/>
                  </a:lnTo>
                  <a:lnTo>
                    <a:pt x="148" y="280"/>
                  </a:lnTo>
                  <a:lnTo>
                    <a:pt x="150" y="255"/>
                  </a:lnTo>
                  <a:lnTo>
                    <a:pt x="154" y="230"/>
                  </a:lnTo>
                  <a:lnTo>
                    <a:pt x="159" y="206"/>
                  </a:lnTo>
                  <a:lnTo>
                    <a:pt x="167" y="182"/>
                  </a:lnTo>
                  <a:lnTo>
                    <a:pt x="177" y="158"/>
                  </a:lnTo>
                  <a:lnTo>
                    <a:pt x="189" y="136"/>
                  </a:lnTo>
                  <a:lnTo>
                    <a:pt x="203" y="113"/>
                  </a:lnTo>
                  <a:lnTo>
                    <a:pt x="220" y="93"/>
                  </a:lnTo>
                  <a:lnTo>
                    <a:pt x="239" y="73"/>
                  </a:lnTo>
                  <a:lnTo>
                    <a:pt x="261" y="54"/>
                  </a:lnTo>
                  <a:close/>
                  <a:moveTo>
                    <a:pt x="423" y="0"/>
                  </a:moveTo>
                  <a:lnTo>
                    <a:pt x="466" y="1"/>
                  </a:lnTo>
                  <a:lnTo>
                    <a:pt x="510" y="5"/>
                  </a:lnTo>
                  <a:lnTo>
                    <a:pt x="553" y="10"/>
                  </a:lnTo>
                  <a:lnTo>
                    <a:pt x="597" y="16"/>
                  </a:lnTo>
                  <a:lnTo>
                    <a:pt x="640" y="24"/>
                  </a:lnTo>
                  <a:lnTo>
                    <a:pt x="640" y="68"/>
                  </a:lnTo>
                  <a:lnTo>
                    <a:pt x="614" y="62"/>
                  </a:lnTo>
                  <a:lnTo>
                    <a:pt x="588" y="55"/>
                  </a:lnTo>
                  <a:lnTo>
                    <a:pt x="562" y="49"/>
                  </a:lnTo>
                  <a:lnTo>
                    <a:pt x="535" y="44"/>
                  </a:lnTo>
                  <a:lnTo>
                    <a:pt x="508" y="40"/>
                  </a:lnTo>
                  <a:lnTo>
                    <a:pt x="481" y="36"/>
                  </a:lnTo>
                  <a:lnTo>
                    <a:pt x="454" y="35"/>
                  </a:lnTo>
                  <a:lnTo>
                    <a:pt x="427" y="35"/>
                  </a:lnTo>
                  <a:lnTo>
                    <a:pt x="400" y="37"/>
                  </a:lnTo>
                  <a:lnTo>
                    <a:pt x="374" y="41"/>
                  </a:lnTo>
                  <a:lnTo>
                    <a:pt x="349" y="48"/>
                  </a:lnTo>
                  <a:lnTo>
                    <a:pt x="324" y="59"/>
                  </a:lnTo>
                  <a:lnTo>
                    <a:pt x="301" y="71"/>
                  </a:lnTo>
                  <a:lnTo>
                    <a:pt x="281" y="85"/>
                  </a:lnTo>
                  <a:lnTo>
                    <a:pt x="264" y="100"/>
                  </a:lnTo>
                  <a:lnTo>
                    <a:pt x="249" y="116"/>
                  </a:lnTo>
                  <a:lnTo>
                    <a:pt x="237" y="133"/>
                  </a:lnTo>
                  <a:lnTo>
                    <a:pt x="226" y="151"/>
                  </a:lnTo>
                  <a:lnTo>
                    <a:pt x="218" y="169"/>
                  </a:lnTo>
                  <a:lnTo>
                    <a:pt x="211" y="188"/>
                  </a:lnTo>
                  <a:lnTo>
                    <a:pt x="207" y="207"/>
                  </a:lnTo>
                  <a:lnTo>
                    <a:pt x="203" y="227"/>
                  </a:lnTo>
                  <a:lnTo>
                    <a:pt x="202" y="247"/>
                  </a:lnTo>
                  <a:lnTo>
                    <a:pt x="201" y="268"/>
                  </a:lnTo>
                  <a:lnTo>
                    <a:pt x="201" y="288"/>
                  </a:lnTo>
                  <a:lnTo>
                    <a:pt x="202" y="308"/>
                  </a:lnTo>
                  <a:lnTo>
                    <a:pt x="203" y="329"/>
                  </a:lnTo>
                  <a:lnTo>
                    <a:pt x="206" y="349"/>
                  </a:lnTo>
                  <a:lnTo>
                    <a:pt x="208" y="368"/>
                  </a:lnTo>
                  <a:lnTo>
                    <a:pt x="211" y="384"/>
                  </a:lnTo>
                  <a:lnTo>
                    <a:pt x="215" y="401"/>
                  </a:lnTo>
                  <a:lnTo>
                    <a:pt x="219" y="417"/>
                  </a:lnTo>
                  <a:lnTo>
                    <a:pt x="225" y="434"/>
                  </a:lnTo>
                  <a:lnTo>
                    <a:pt x="232" y="450"/>
                  </a:lnTo>
                  <a:lnTo>
                    <a:pt x="239" y="466"/>
                  </a:lnTo>
                  <a:lnTo>
                    <a:pt x="248" y="481"/>
                  </a:lnTo>
                  <a:lnTo>
                    <a:pt x="259" y="496"/>
                  </a:lnTo>
                  <a:lnTo>
                    <a:pt x="270" y="509"/>
                  </a:lnTo>
                  <a:lnTo>
                    <a:pt x="283" y="522"/>
                  </a:lnTo>
                  <a:lnTo>
                    <a:pt x="298" y="533"/>
                  </a:lnTo>
                  <a:lnTo>
                    <a:pt x="314" y="543"/>
                  </a:lnTo>
                  <a:lnTo>
                    <a:pt x="332" y="551"/>
                  </a:lnTo>
                  <a:lnTo>
                    <a:pt x="352" y="558"/>
                  </a:lnTo>
                  <a:lnTo>
                    <a:pt x="373" y="563"/>
                  </a:lnTo>
                  <a:lnTo>
                    <a:pt x="396" y="565"/>
                  </a:lnTo>
                  <a:lnTo>
                    <a:pt x="433" y="567"/>
                  </a:lnTo>
                  <a:lnTo>
                    <a:pt x="471" y="566"/>
                  </a:lnTo>
                  <a:lnTo>
                    <a:pt x="508" y="562"/>
                  </a:lnTo>
                  <a:lnTo>
                    <a:pt x="544" y="555"/>
                  </a:lnTo>
                  <a:lnTo>
                    <a:pt x="579" y="547"/>
                  </a:lnTo>
                  <a:lnTo>
                    <a:pt x="613" y="536"/>
                  </a:lnTo>
                  <a:lnTo>
                    <a:pt x="646" y="523"/>
                  </a:lnTo>
                  <a:lnTo>
                    <a:pt x="646" y="567"/>
                  </a:lnTo>
                  <a:lnTo>
                    <a:pt x="611" y="579"/>
                  </a:lnTo>
                  <a:lnTo>
                    <a:pt x="575" y="589"/>
                  </a:lnTo>
                  <a:lnTo>
                    <a:pt x="538" y="595"/>
                  </a:lnTo>
                  <a:lnTo>
                    <a:pt x="500" y="601"/>
                  </a:lnTo>
                  <a:lnTo>
                    <a:pt x="463" y="603"/>
                  </a:lnTo>
                  <a:lnTo>
                    <a:pt x="424" y="603"/>
                  </a:lnTo>
                  <a:lnTo>
                    <a:pt x="385" y="602"/>
                  </a:lnTo>
                  <a:lnTo>
                    <a:pt x="347" y="600"/>
                  </a:lnTo>
                  <a:lnTo>
                    <a:pt x="308" y="596"/>
                  </a:lnTo>
                  <a:lnTo>
                    <a:pt x="272" y="590"/>
                  </a:lnTo>
                  <a:lnTo>
                    <a:pt x="238" y="582"/>
                  </a:lnTo>
                  <a:lnTo>
                    <a:pt x="205" y="571"/>
                  </a:lnTo>
                  <a:lnTo>
                    <a:pt x="175" y="558"/>
                  </a:lnTo>
                  <a:lnTo>
                    <a:pt x="145" y="542"/>
                  </a:lnTo>
                  <a:lnTo>
                    <a:pt x="119" y="525"/>
                  </a:lnTo>
                  <a:lnTo>
                    <a:pt x="95" y="506"/>
                  </a:lnTo>
                  <a:lnTo>
                    <a:pt x="73" y="485"/>
                  </a:lnTo>
                  <a:lnTo>
                    <a:pt x="53" y="462"/>
                  </a:lnTo>
                  <a:lnTo>
                    <a:pt x="37" y="438"/>
                  </a:lnTo>
                  <a:lnTo>
                    <a:pt x="23" y="412"/>
                  </a:lnTo>
                  <a:lnTo>
                    <a:pt x="12" y="384"/>
                  </a:lnTo>
                  <a:lnTo>
                    <a:pt x="5" y="356"/>
                  </a:lnTo>
                  <a:lnTo>
                    <a:pt x="1" y="328"/>
                  </a:lnTo>
                  <a:lnTo>
                    <a:pt x="0" y="300"/>
                  </a:lnTo>
                  <a:lnTo>
                    <a:pt x="2" y="271"/>
                  </a:lnTo>
                  <a:lnTo>
                    <a:pt x="7" y="243"/>
                  </a:lnTo>
                  <a:lnTo>
                    <a:pt x="14" y="215"/>
                  </a:lnTo>
                  <a:lnTo>
                    <a:pt x="24" y="187"/>
                  </a:lnTo>
                  <a:lnTo>
                    <a:pt x="37" y="164"/>
                  </a:lnTo>
                  <a:lnTo>
                    <a:pt x="52" y="142"/>
                  </a:lnTo>
                  <a:lnTo>
                    <a:pt x="70" y="121"/>
                  </a:lnTo>
                  <a:lnTo>
                    <a:pt x="90" y="102"/>
                  </a:lnTo>
                  <a:lnTo>
                    <a:pt x="112" y="84"/>
                  </a:lnTo>
                  <a:lnTo>
                    <a:pt x="136" y="68"/>
                  </a:lnTo>
                  <a:lnTo>
                    <a:pt x="162" y="53"/>
                  </a:lnTo>
                  <a:lnTo>
                    <a:pt x="190" y="40"/>
                  </a:lnTo>
                  <a:lnTo>
                    <a:pt x="219" y="28"/>
                  </a:lnTo>
                  <a:lnTo>
                    <a:pt x="249" y="19"/>
                  </a:lnTo>
                  <a:lnTo>
                    <a:pt x="292" y="9"/>
                  </a:lnTo>
                  <a:lnTo>
                    <a:pt x="335" y="3"/>
                  </a:lnTo>
                  <a:lnTo>
                    <a:pt x="379" y="0"/>
                  </a:lnTo>
                  <a:lnTo>
                    <a:pt x="423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01"/>
            <p:cNvSpPr>
              <a:spLocks/>
            </p:cNvSpPr>
            <p:nvPr/>
          </p:nvSpPr>
          <p:spPr bwMode="auto">
            <a:xfrm>
              <a:off x="39739836" y="1267843"/>
              <a:ext cx="1176338" cy="105410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730" y="0"/>
                </a:cxn>
                <a:cxn ang="0">
                  <a:pos x="741" y="155"/>
                </a:cxn>
                <a:cxn ang="0">
                  <a:pos x="716" y="155"/>
                </a:cxn>
                <a:cxn ang="0">
                  <a:pos x="712" y="136"/>
                </a:cxn>
                <a:cxn ang="0">
                  <a:pos x="707" y="120"/>
                </a:cxn>
                <a:cxn ang="0">
                  <a:pos x="702" y="107"/>
                </a:cxn>
                <a:cxn ang="0">
                  <a:pos x="696" y="96"/>
                </a:cxn>
                <a:cxn ang="0">
                  <a:pos x="685" y="83"/>
                </a:cxn>
                <a:cxn ang="0">
                  <a:pos x="673" y="72"/>
                </a:cxn>
                <a:cxn ang="0">
                  <a:pos x="658" y="63"/>
                </a:cxn>
                <a:cxn ang="0">
                  <a:pos x="642" y="55"/>
                </a:cxn>
                <a:cxn ang="0">
                  <a:pos x="624" y="49"/>
                </a:cxn>
                <a:cxn ang="0">
                  <a:pos x="603" y="45"/>
                </a:cxn>
                <a:cxn ang="0">
                  <a:pos x="580" y="42"/>
                </a:cxn>
                <a:cxn ang="0">
                  <a:pos x="555" y="41"/>
                </a:cxn>
                <a:cxn ang="0">
                  <a:pos x="430" y="41"/>
                </a:cxn>
                <a:cxn ang="0">
                  <a:pos x="430" y="548"/>
                </a:cxn>
                <a:cxn ang="0">
                  <a:pos x="431" y="567"/>
                </a:cxn>
                <a:cxn ang="0">
                  <a:pos x="432" y="584"/>
                </a:cxn>
                <a:cxn ang="0">
                  <a:pos x="434" y="598"/>
                </a:cxn>
                <a:cxn ang="0">
                  <a:pos x="438" y="609"/>
                </a:cxn>
                <a:cxn ang="0">
                  <a:pos x="442" y="618"/>
                </a:cxn>
                <a:cxn ang="0">
                  <a:pos x="448" y="625"/>
                </a:cxn>
                <a:cxn ang="0">
                  <a:pos x="459" y="632"/>
                </a:cxn>
                <a:cxn ang="0">
                  <a:pos x="472" y="638"/>
                </a:cxn>
                <a:cxn ang="0">
                  <a:pos x="487" y="642"/>
                </a:cxn>
                <a:cxn ang="0">
                  <a:pos x="504" y="645"/>
                </a:cxn>
                <a:cxn ang="0">
                  <a:pos x="524" y="645"/>
                </a:cxn>
                <a:cxn ang="0">
                  <a:pos x="555" y="645"/>
                </a:cxn>
                <a:cxn ang="0">
                  <a:pos x="555" y="664"/>
                </a:cxn>
                <a:cxn ang="0">
                  <a:pos x="181" y="664"/>
                </a:cxn>
                <a:cxn ang="0">
                  <a:pos x="181" y="645"/>
                </a:cxn>
                <a:cxn ang="0">
                  <a:pos x="212" y="645"/>
                </a:cxn>
                <a:cxn ang="0">
                  <a:pos x="233" y="644"/>
                </a:cxn>
                <a:cxn ang="0">
                  <a:pos x="251" y="641"/>
                </a:cxn>
                <a:cxn ang="0">
                  <a:pos x="267" y="636"/>
                </a:cxn>
                <a:cxn ang="0">
                  <a:pos x="280" y="629"/>
                </a:cxn>
                <a:cxn ang="0">
                  <a:pos x="291" y="620"/>
                </a:cxn>
                <a:cxn ang="0">
                  <a:pos x="295" y="613"/>
                </a:cxn>
                <a:cxn ang="0">
                  <a:pos x="299" y="605"/>
                </a:cxn>
                <a:cxn ang="0">
                  <a:pos x="301" y="594"/>
                </a:cxn>
                <a:cxn ang="0">
                  <a:pos x="304" y="581"/>
                </a:cxn>
                <a:cxn ang="0">
                  <a:pos x="305" y="565"/>
                </a:cxn>
                <a:cxn ang="0">
                  <a:pos x="305" y="548"/>
                </a:cxn>
                <a:cxn ang="0">
                  <a:pos x="305" y="41"/>
                </a:cxn>
                <a:cxn ang="0">
                  <a:pos x="176" y="41"/>
                </a:cxn>
                <a:cxn ang="0">
                  <a:pos x="155" y="42"/>
                </a:cxn>
                <a:cxn ang="0">
                  <a:pos x="137" y="43"/>
                </a:cxn>
                <a:cxn ang="0">
                  <a:pos x="123" y="46"/>
                </a:cxn>
                <a:cxn ang="0">
                  <a:pos x="111" y="48"/>
                </a:cxn>
                <a:cxn ang="0">
                  <a:pos x="96" y="54"/>
                </a:cxn>
                <a:cxn ang="0">
                  <a:pos x="80" y="61"/>
                </a:cxn>
                <a:cxn ang="0">
                  <a:pos x="66" y="71"/>
                </a:cxn>
                <a:cxn ang="0">
                  <a:pos x="53" y="84"/>
                </a:cxn>
                <a:cxn ang="0">
                  <a:pos x="45" y="95"/>
                </a:cxn>
                <a:cxn ang="0">
                  <a:pos x="38" y="107"/>
                </a:cxn>
                <a:cxn ang="0">
                  <a:pos x="32" y="122"/>
                </a:cxn>
                <a:cxn ang="0">
                  <a:pos x="27" y="138"/>
                </a:cxn>
                <a:cxn ang="0">
                  <a:pos x="25" y="155"/>
                </a:cxn>
                <a:cxn ang="0">
                  <a:pos x="0" y="155"/>
                </a:cxn>
                <a:cxn ang="0">
                  <a:pos x="10" y="0"/>
                </a:cxn>
              </a:cxnLst>
              <a:rect l="0" t="0" r="r" b="b"/>
              <a:pathLst>
                <a:path w="741" h="664">
                  <a:moveTo>
                    <a:pt x="10" y="0"/>
                  </a:moveTo>
                  <a:lnTo>
                    <a:pt x="730" y="0"/>
                  </a:lnTo>
                  <a:lnTo>
                    <a:pt x="741" y="155"/>
                  </a:lnTo>
                  <a:lnTo>
                    <a:pt x="716" y="155"/>
                  </a:lnTo>
                  <a:lnTo>
                    <a:pt x="712" y="136"/>
                  </a:lnTo>
                  <a:lnTo>
                    <a:pt x="707" y="120"/>
                  </a:lnTo>
                  <a:lnTo>
                    <a:pt x="702" y="107"/>
                  </a:lnTo>
                  <a:lnTo>
                    <a:pt x="696" y="96"/>
                  </a:lnTo>
                  <a:lnTo>
                    <a:pt x="685" y="83"/>
                  </a:lnTo>
                  <a:lnTo>
                    <a:pt x="673" y="72"/>
                  </a:lnTo>
                  <a:lnTo>
                    <a:pt x="658" y="63"/>
                  </a:lnTo>
                  <a:lnTo>
                    <a:pt x="642" y="55"/>
                  </a:lnTo>
                  <a:lnTo>
                    <a:pt x="624" y="49"/>
                  </a:lnTo>
                  <a:lnTo>
                    <a:pt x="603" y="45"/>
                  </a:lnTo>
                  <a:lnTo>
                    <a:pt x="580" y="42"/>
                  </a:lnTo>
                  <a:lnTo>
                    <a:pt x="555" y="41"/>
                  </a:lnTo>
                  <a:lnTo>
                    <a:pt x="430" y="41"/>
                  </a:lnTo>
                  <a:lnTo>
                    <a:pt x="430" y="548"/>
                  </a:lnTo>
                  <a:lnTo>
                    <a:pt x="431" y="567"/>
                  </a:lnTo>
                  <a:lnTo>
                    <a:pt x="432" y="584"/>
                  </a:lnTo>
                  <a:lnTo>
                    <a:pt x="434" y="598"/>
                  </a:lnTo>
                  <a:lnTo>
                    <a:pt x="438" y="609"/>
                  </a:lnTo>
                  <a:lnTo>
                    <a:pt x="442" y="618"/>
                  </a:lnTo>
                  <a:lnTo>
                    <a:pt x="448" y="625"/>
                  </a:lnTo>
                  <a:lnTo>
                    <a:pt x="459" y="632"/>
                  </a:lnTo>
                  <a:lnTo>
                    <a:pt x="472" y="638"/>
                  </a:lnTo>
                  <a:lnTo>
                    <a:pt x="487" y="642"/>
                  </a:lnTo>
                  <a:lnTo>
                    <a:pt x="504" y="645"/>
                  </a:lnTo>
                  <a:lnTo>
                    <a:pt x="524" y="645"/>
                  </a:lnTo>
                  <a:lnTo>
                    <a:pt x="555" y="645"/>
                  </a:lnTo>
                  <a:lnTo>
                    <a:pt x="555" y="664"/>
                  </a:lnTo>
                  <a:lnTo>
                    <a:pt x="181" y="664"/>
                  </a:lnTo>
                  <a:lnTo>
                    <a:pt x="181" y="645"/>
                  </a:lnTo>
                  <a:lnTo>
                    <a:pt x="212" y="645"/>
                  </a:lnTo>
                  <a:lnTo>
                    <a:pt x="233" y="644"/>
                  </a:lnTo>
                  <a:lnTo>
                    <a:pt x="251" y="641"/>
                  </a:lnTo>
                  <a:lnTo>
                    <a:pt x="267" y="636"/>
                  </a:lnTo>
                  <a:lnTo>
                    <a:pt x="280" y="629"/>
                  </a:lnTo>
                  <a:lnTo>
                    <a:pt x="291" y="620"/>
                  </a:lnTo>
                  <a:lnTo>
                    <a:pt x="295" y="613"/>
                  </a:lnTo>
                  <a:lnTo>
                    <a:pt x="299" y="605"/>
                  </a:lnTo>
                  <a:lnTo>
                    <a:pt x="301" y="594"/>
                  </a:lnTo>
                  <a:lnTo>
                    <a:pt x="304" y="581"/>
                  </a:lnTo>
                  <a:lnTo>
                    <a:pt x="305" y="565"/>
                  </a:lnTo>
                  <a:lnTo>
                    <a:pt x="305" y="548"/>
                  </a:lnTo>
                  <a:lnTo>
                    <a:pt x="305" y="41"/>
                  </a:lnTo>
                  <a:lnTo>
                    <a:pt x="176" y="41"/>
                  </a:lnTo>
                  <a:lnTo>
                    <a:pt x="155" y="42"/>
                  </a:lnTo>
                  <a:lnTo>
                    <a:pt x="137" y="43"/>
                  </a:lnTo>
                  <a:lnTo>
                    <a:pt x="123" y="46"/>
                  </a:lnTo>
                  <a:lnTo>
                    <a:pt x="111" y="48"/>
                  </a:lnTo>
                  <a:lnTo>
                    <a:pt x="96" y="54"/>
                  </a:lnTo>
                  <a:lnTo>
                    <a:pt x="80" y="61"/>
                  </a:lnTo>
                  <a:lnTo>
                    <a:pt x="66" y="71"/>
                  </a:lnTo>
                  <a:lnTo>
                    <a:pt x="53" y="84"/>
                  </a:lnTo>
                  <a:lnTo>
                    <a:pt x="45" y="95"/>
                  </a:lnTo>
                  <a:lnTo>
                    <a:pt x="38" y="107"/>
                  </a:lnTo>
                  <a:lnTo>
                    <a:pt x="32" y="122"/>
                  </a:lnTo>
                  <a:lnTo>
                    <a:pt x="27" y="138"/>
                  </a:lnTo>
                  <a:lnTo>
                    <a:pt x="25" y="155"/>
                  </a:lnTo>
                  <a:lnTo>
                    <a:pt x="0" y="15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02"/>
            <p:cNvSpPr>
              <a:spLocks noEditPoints="1"/>
            </p:cNvSpPr>
            <p:nvPr/>
          </p:nvSpPr>
          <p:spPr bwMode="auto">
            <a:xfrm>
              <a:off x="39458848" y="2604518"/>
              <a:ext cx="385763" cy="193675"/>
            </a:xfrm>
            <a:custGeom>
              <a:avLst/>
              <a:gdLst/>
              <a:ahLst/>
              <a:cxnLst>
                <a:cxn ang="0">
                  <a:pos x="140" y="55"/>
                </a:cxn>
                <a:cxn ang="0">
                  <a:pos x="113" y="58"/>
                </a:cxn>
                <a:cxn ang="0">
                  <a:pos x="88" y="63"/>
                </a:cxn>
                <a:cxn ang="0">
                  <a:pos x="67" y="71"/>
                </a:cxn>
                <a:cxn ang="0">
                  <a:pos x="56" y="82"/>
                </a:cxn>
                <a:cxn ang="0">
                  <a:pos x="55" y="95"/>
                </a:cxn>
                <a:cxn ang="0">
                  <a:pos x="65" y="105"/>
                </a:cxn>
                <a:cxn ang="0">
                  <a:pos x="83" y="110"/>
                </a:cxn>
                <a:cxn ang="0">
                  <a:pos x="102" y="111"/>
                </a:cxn>
                <a:cxn ang="0">
                  <a:pos x="126" y="106"/>
                </a:cxn>
                <a:cxn ang="0">
                  <a:pos x="141" y="99"/>
                </a:cxn>
                <a:cxn ang="0">
                  <a:pos x="151" y="86"/>
                </a:cxn>
                <a:cxn ang="0">
                  <a:pos x="152" y="55"/>
                </a:cxn>
                <a:cxn ang="0">
                  <a:pos x="100" y="0"/>
                </a:cxn>
                <a:cxn ang="0">
                  <a:pos x="137" y="2"/>
                </a:cxn>
                <a:cxn ang="0">
                  <a:pos x="164" y="8"/>
                </a:cxn>
                <a:cxn ang="0">
                  <a:pos x="182" y="16"/>
                </a:cxn>
                <a:cxn ang="0">
                  <a:pos x="193" y="25"/>
                </a:cxn>
                <a:cxn ang="0">
                  <a:pos x="199" y="34"/>
                </a:cxn>
                <a:cxn ang="0">
                  <a:pos x="201" y="41"/>
                </a:cxn>
                <a:cxn ang="0">
                  <a:pos x="201" y="91"/>
                </a:cxn>
                <a:cxn ang="0">
                  <a:pos x="203" y="99"/>
                </a:cxn>
                <a:cxn ang="0">
                  <a:pos x="210" y="107"/>
                </a:cxn>
                <a:cxn ang="0">
                  <a:pos x="223" y="110"/>
                </a:cxn>
                <a:cxn ang="0">
                  <a:pos x="233" y="108"/>
                </a:cxn>
                <a:cxn ang="0">
                  <a:pos x="239" y="108"/>
                </a:cxn>
                <a:cxn ang="0">
                  <a:pos x="242" y="109"/>
                </a:cxn>
                <a:cxn ang="0">
                  <a:pos x="241" y="114"/>
                </a:cxn>
                <a:cxn ang="0">
                  <a:pos x="230" y="119"/>
                </a:cxn>
                <a:cxn ang="0">
                  <a:pos x="213" y="122"/>
                </a:cxn>
                <a:cxn ang="0">
                  <a:pos x="191" y="122"/>
                </a:cxn>
                <a:cxn ang="0">
                  <a:pos x="170" y="116"/>
                </a:cxn>
                <a:cxn ang="0">
                  <a:pos x="157" y="106"/>
                </a:cxn>
                <a:cxn ang="0">
                  <a:pos x="136" y="115"/>
                </a:cxn>
                <a:cxn ang="0">
                  <a:pos x="113" y="121"/>
                </a:cxn>
                <a:cxn ang="0">
                  <a:pos x="84" y="122"/>
                </a:cxn>
                <a:cxn ang="0">
                  <a:pos x="57" y="121"/>
                </a:cxn>
                <a:cxn ang="0">
                  <a:pos x="32" y="115"/>
                </a:cxn>
                <a:cxn ang="0">
                  <a:pos x="13" y="107"/>
                </a:cxn>
                <a:cxn ang="0">
                  <a:pos x="2" y="95"/>
                </a:cxn>
                <a:cxn ang="0">
                  <a:pos x="2" y="82"/>
                </a:cxn>
                <a:cxn ang="0">
                  <a:pos x="14" y="70"/>
                </a:cxn>
                <a:cxn ang="0">
                  <a:pos x="36" y="61"/>
                </a:cxn>
                <a:cxn ang="0">
                  <a:pos x="64" y="55"/>
                </a:cxn>
                <a:cxn ang="0">
                  <a:pos x="110" y="49"/>
                </a:cxn>
                <a:cxn ang="0">
                  <a:pos x="139" y="47"/>
                </a:cxn>
                <a:cxn ang="0">
                  <a:pos x="150" y="41"/>
                </a:cxn>
                <a:cxn ang="0">
                  <a:pos x="148" y="30"/>
                </a:cxn>
                <a:cxn ang="0">
                  <a:pos x="140" y="20"/>
                </a:cxn>
                <a:cxn ang="0">
                  <a:pos x="124" y="12"/>
                </a:cxn>
                <a:cxn ang="0">
                  <a:pos x="101" y="9"/>
                </a:cxn>
                <a:cxn ang="0">
                  <a:pos x="87" y="11"/>
                </a:cxn>
                <a:cxn ang="0">
                  <a:pos x="80" y="16"/>
                </a:cxn>
                <a:cxn ang="0">
                  <a:pos x="78" y="24"/>
                </a:cxn>
                <a:cxn ang="0">
                  <a:pos x="67" y="30"/>
                </a:cxn>
                <a:cxn ang="0">
                  <a:pos x="50" y="33"/>
                </a:cxn>
                <a:cxn ang="0">
                  <a:pos x="35" y="30"/>
                </a:cxn>
                <a:cxn ang="0">
                  <a:pos x="25" y="25"/>
                </a:cxn>
                <a:cxn ang="0">
                  <a:pos x="26" y="17"/>
                </a:cxn>
                <a:cxn ang="0">
                  <a:pos x="36" y="10"/>
                </a:cxn>
                <a:cxn ang="0">
                  <a:pos x="53" y="5"/>
                </a:cxn>
                <a:cxn ang="0">
                  <a:pos x="74" y="2"/>
                </a:cxn>
                <a:cxn ang="0">
                  <a:pos x="92" y="0"/>
                </a:cxn>
              </a:cxnLst>
              <a:rect l="0" t="0" r="r" b="b"/>
              <a:pathLst>
                <a:path w="243" h="122">
                  <a:moveTo>
                    <a:pt x="152" y="55"/>
                  </a:moveTo>
                  <a:lnTo>
                    <a:pt x="140" y="55"/>
                  </a:lnTo>
                  <a:lnTo>
                    <a:pt x="126" y="57"/>
                  </a:lnTo>
                  <a:lnTo>
                    <a:pt x="113" y="58"/>
                  </a:lnTo>
                  <a:lnTo>
                    <a:pt x="100" y="61"/>
                  </a:lnTo>
                  <a:lnTo>
                    <a:pt x="88" y="63"/>
                  </a:lnTo>
                  <a:lnTo>
                    <a:pt x="77" y="67"/>
                  </a:lnTo>
                  <a:lnTo>
                    <a:pt x="67" y="71"/>
                  </a:lnTo>
                  <a:lnTo>
                    <a:pt x="60" y="77"/>
                  </a:lnTo>
                  <a:lnTo>
                    <a:pt x="56" y="82"/>
                  </a:lnTo>
                  <a:lnTo>
                    <a:pt x="54" y="89"/>
                  </a:lnTo>
                  <a:lnTo>
                    <a:pt x="55" y="95"/>
                  </a:lnTo>
                  <a:lnTo>
                    <a:pt x="58" y="101"/>
                  </a:lnTo>
                  <a:lnTo>
                    <a:pt x="65" y="105"/>
                  </a:lnTo>
                  <a:lnTo>
                    <a:pt x="73" y="108"/>
                  </a:lnTo>
                  <a:lnTo>
                    <a:pt x="83" y="110"/>
                  </a:lnTo>
                  <a:lnTo>
                    <a:pt x="95" y="111"/>
                  </a:lnTo>
                  <a:lnTo>
                    <a:pt x="102" y="111"/>
                  </a:lnTo>
                  <a:lnTo>
                    <a:pt x="118" y="109"/>
                  </a:lnTo>
                  <a:lnTo>
                    <a:pt x="126" y="106"/>
                  </a:lnTo>
                  <a:lnTo>
                    <a:pt x="134" y="103"/>
                  </a:lnTo>
                  <a:lnTo>
                    <a:pt x="141" y="99"/>
                  </a:lnTo>
                  <a:lnTo>
                    <a:pt x="147" y="93"/>
                  </a:lnTo>
                  <a:lnTo>
                    <a:pt x="151" y="86"/>
                  </a:lnTo>
                  <a:lnTo>
                    <a:pt x="152" y="78"/>
                  </a:lnTo>
                  <a:lnTo>
                    <a:pt x="152" y="55"/>
                  </a:lnTo>
                  <a:close/>
                  <a:moveTo>
                    <a:pt x="92" y="0"/>
                  </a:moveTo>
                  <a:lnTo>
                    <a:pt x="100" y="0"/>
                  </a:lnTo>
                  <a:lnTo>
                    <a:pt x="120" y="1"/>
                  </a:lnTo>
                  <a:lnTo>
                    <a:pt x="137" y="2"/>
                  </a:lnTo>
                  <a:lnTo>
                    <a:pt x="152" y="5"/>
                  </a:lnTo>
                  <a:lnTo>
                    <a:pt x="164" y="8"/>
                  </a:lnTo>
                  <a:lnTo>
                    <a:pt x="174" y="12"/>
                  </a:lnTo>
                  <a:lnTo>
                    <a:pt x="182" y="16"/>
                  </a:lnTo>
                  <a:lnTo>
                    <a:pt x="188" y="21"/>
                  </a:lnTo>
                  <a:lnTo>
                    <a:pt x="193" y="25"/>
                  </a:lnTo>
                  <a:lnTo>
                    <a:pt x="197" y="29"/>
                  </a:lnTo>
                  <a:lnTo>
                    <a:pt x="199" y="34"/>
                  </a:lnTo>
                  <a:lnTo>
                    <a:pt x="200" y="38"/>
                  </a:lnTo>
                  <a:lnTo>
                    <a:pt x="201" y="41"/>
                  </a:lnTo>
                  <a:lnTo>
                    <a:pt x="201" y="44"/>
                  </a:lnTo>
                  <a:lnTo>
                    <a:pt x="201" y="91"/>
                  </a:lnTo>
                  <a:lnTo>
                    <a:pt x="202" y="95"/>
                  </a:lnTo>
                  <a:lnTo>
                    <a:pt x="203" y="99"/>
                  </a:lnTo>
                  <a:lnTo>
                    <a:pt x="206" y="103"/>
                  </a:lnTo>
                  <a:lnTo>
                    <a:pt x="210" y="107"/>
                  </a:lnTo>
                  <a:lnTo>
                    <a:pt x="215" y="109"/>
                  </a:lnTo>
                  <a:lnTo>
                    <a:pt x="223" y="110"/>
                  </a:lnTo>
                  <a:lnTo>
                    <a:pt x="229" y="109"/>
                  </a:lnTo>
                  <a:lnTo>
                    <a:pt x="233" y="108"/>
                  </a:lnTo>
                  <a:lnTo>
                    <a:pt x="237" y="106"/>
                  </a:lnTo>
                  <a:lnTo>
                    <a:pt x="239" y="108"/>
                  </a:lnTo>
                  <a:lnTo>
                    <a:pt x="240" y="109"/>
                  </a:lnTo>
                  <a:lnTo>
                    <a:pt x="242" y="109"/>
                  </a:lnTo>
                  <a:lnTo>
                    <a:pt x="243" y="111"/>
                  </a:lnTo>
                  <a:lnTo>
                    <a:pt x="241" y="114"/>
                  </a:lnTo>
                  <a:lnTo>
                    <a:pt x="237" y="116"/>
                  </a:lnTo>
                  <a:lnTo>
                    <a:pt x="230" y="119"/>
                  </a:lnTo>
                  <a:lnTo>
                    <a:pt x="222" y="121"/>
                  </a:lnTo>
                  <a:lnTo>
                    <a:pt x="213" y="122"/>
                  </a:lnTo>
                  <a:lnTo>
                    <a:pt x="204" y="122"/>
                  </a:lnTo>
                  <a:lnTo>
                    <a:pt x="191" y="122"/>
                  </a:lnTo>
                  <a:lnTo>
                    <a:pt x="180" y="119"/>
                  </a:lnTo>
                  <a:lnTo>
                    <a:pt x="170" y="116"/>
                  </a:lnTo>
                  <a:lnTo>
                    <a:pt x="163" y="111"/>
                  </a:lnTo>
                  <a:lnTo>
                    <a:pt x="157" y="106"/>
                  </a:lnTo>
                  <a:lnTo>
                    <a:pt x="146" y="111"/>
                  </a:lnTo>
                  <a:lnTo>
                    <a:pt x="136" y="115"/>
                  </a:lnTo>
                  <a:lnTo>
                    <a:pt x="125" y="118"/>
                  </a:lnTo>
                  <a:lnTo>
                    <a:pt x="113" y="121"/>
                  </a:lnTo>
                  <a:lnTo>
                    <a:pt x="100" y="122"/>
                  </a:lnTo>
                  <a:lnTo>
                    <a:pt x="84" y="122"/>
                  </a:lnTo>
                  <a:lnTo>
                    <a:pt x="70" y="122"/>
                  </a:lnTo>
                  <a:lnTo>
                    <a:pt x="57" y="121"/>
                  </a:lnTo>
                  <a:lnTo>
                    <a:pt x="44" y="118"/>
                  </a:lnTo>
                  <a:lnTo>
                    <a:pt x="32" y="115"/>
                  </a:lnTo>
                  <a:lnTo>
                    <a:pt x="22" y="112"/>
                  </a:lnTo>
                  <a:lnTo>
                    <a:pt x="13" y="107"/>
                  </a:lnTo>
                  <a:lnTo>
                    <a:pt x="6" y="102"/>
                  </a:lnTo>
                  <a:lnTo>
                    <a:pt x="2" y="95"/>
                  </a:lnTo>
                  <a:lnTo>
                    <a:pt x="0" y="89"/>
                  </a:lnTo>
                  <a:lnTo>
                    <a:pt x="2" y="82"/>
                  </a:lnTo>
                  <a:lnTo>
                    <a:pt x="7" y="75"/>
                  </a:lnTo>
                  <a:lnTo>
                    <a:pt x="14" y="70"/>
                  </a:lnTo>
                  <a:lnTo>
                    <a:pt x="25" y="65"/>
                  </a:lnTo>
                  <a:lnTo>
                    <a:pt x="36" y="61"/>
                  </a:lnTo>
                  <a:lnTo>
                    <a:pt x="49" y="58"/>
                  </a:lnTo>
                  <a:lnTo>
                    <a:pt x="64" y="55"/>
                  </a:lnTo>
                  <a:lnTo>
                    <a:pt x="95" y="50"/>
                  </a:lnTo>
                  <a:lnTo>
                    <a:pt x="110" y="49"/>
                  </a:lnTo>
                  <a:lnTo>
                    <a:pt x="124" y="48"/>
                  </a:lnTo>
                  <a:lnTo>
                    <a:pt x="139" y="47"/>
                  </a:lnTo>
                  <a:lnTo>
                    <a:pt x="151" y="46"/>
                  </a:lnTo>
                  <a:lnTo>
                    <a:pt x="150" y="41"/>
                  </a:lnTo>
                  <a:lnTo>
                    <a:pt x="150" y="36"/>
                  </a:lnTo>
                  <a:lnTo>
                    <a:pt x="148" y="30"/>
                  </a:lnTo>
                  <a:lnTo>
                    <a:pt x="144" y="25"/>
                  </a:lnTo>
                  <a:lnTo>
                    <a:pt x="140" y="20"/>
                  </a:lnTo>
                  <a:lnTo>
                    <a:pt x="133" y="16"/>
                  </a:lnTo>
                  <a:lnTo>
                    <a:pt x="124" y="12"/>
                  </a:lnTo>
                  <a:lnTo>
                    <a:pt x="114" y="10"/>
                  </a:lnTo>
                  <a:lnTo>
                    <a:pt x="101" y="9"/>
                  </a:lnTo>
                  <a:lnTo>
                    <a:pt x="93" y="10"/>
                  </a:lnTo>
                  <a:lnTo>
                    <a:pt x="87" y="11"/>
                  </a:lnTo>
                  <a:lnTo>
                    <a:pt x="83" y="13"/>
                  </a:lnTo>
                  <a:lnTo>
                    <a:pt x="80" y="16"/>
                  </a:lnTo>
                  <a:lnTo>
                    <a:pt x="79" y="20"/>
                  </a:lnTo>
                  <a:lnTo>
                    <a:pt x="78" y="24"/>
                  </a:lnTo>
                  <a:lnTo>
                    <a:pt x="73" y="28"/>
                  </a:lnTo>
                  <a:lnTo>
                    <a:pt x="67" y="30"/>
                  </a:lnTo>
                  <a:lnTo>
                    <a:pt x="59" y="32"/>
                  </a:lnTo>
                  <a:lnTo>
                    <a:pt x="50" y="33"/>
                  </a:lnTo>
                  <a:lnTo>
                    <a:pt x="42" y="32"/>
                  </a:lnTo>
                  <a:lnTo>
                    <a:pt x="35" y="30"/>
                  </a:lnTo>
                  <a:lnTo>
                    <a:pt x="29" y="28"/>
                  </a:lnTo>
                  <a:lnTo>
                    <a:pt x="25" y="25"/>
                  </a:lnTo>
                  <a:lnTo>
                    <a:pt x="24" y="21"/>
                  </a:lnTo>
                  <a:lnTo>
                    <a:pt x="26" y="17"/>
                  </a:lnTo>
                  <a:lnTo>
                    <a:pt x="30" y="13"/>
                  </a:lnTo>
                  <a:lnTo>
                    <a:pt x="36" y="10"/>
                  </a:lnTo>
                  <a:lnTo>
                    <a:pt x="44" y="7"/>
                  </a:lnTo>
                  <a:lnTo>
                    <a:pt x="53" y="5"/>
                  </a:lnTo>
                  <a:lnTo>
                    <a:pt x="64" y="3"/>
                  </a:lnTo>
                  <a:lnTo>
                    <a:pt x="74" y="2"/>
                  </a:lnTo>
                  <a:lnTo>
                    <a:pt x="83" y="1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03"/>
            <p:cNvSpPr>
              <a:spLocks/>
            </p:cNvSpPr>
            <p:nvPr/>
          </p:nvSpPr>
          <p:spPr bwMode="auto">
            <a:xfrm>
              <a:off x="39819211" y="2575943"/>
              <a:ext cx="250825" cy="222250"/>
            </a:xfrm>
            <a:custGeom>
              <a:avLst/>
              <a:gdLst/>
              <a:ahLst/>
              <a:cxnLst>
                <a:cxn ang="0">
                  <a:pos x="84" y="0"/>
                </a:cxn>
                <a:cxn ang="0">
                  <a:pos x="84" y="22"/>
                </a:cxn>
                <a:cxn ang="0">
                  <a:pos x="144" y="22"/>
                </a:cxn>
                <a:cxn ang="0">
                  <a:pos x="144" y="35"/>
                </a:cxn>
                <a:cxn ang="0">
                  <a:pos x="84" y="35"/>
                </a:cxn>
                <a:cxn ang="0">
                  <a:pos x="84" y="106"/>
                </a:cxn>
                <a:cxn ang="0">
                  <a:pos x="85" y="111"/>
                </a:cxn>
                <a:cxn ang="0">
                  <a:pos x="86" y="115"/>
                </a:cxn>
                <a:cxn ang="0">
                  <a:pos x="88" y="119"/>
                </a:cxn>
                <a:cxn ang="0">
                  <a:pos x="93" y="123"/>
                </a:cxn>
                <a:cxn ang="0">
                  <a:pos x="98" y="125"/>
                </a:cxn>
                <a:cxn ang="0">
                  <a:pos x="107" y="127"/>
                </a:cxn>
                <a:cxn ang="0">
                  <a:pos x="117" y="128"/>
                </a:cxn>
                <a:cxn ang="0">
                  <a:pos x="125" y="128"/>
                </a:cxn>
                <a:cxn ang="0">
                  <a:pos x="131" y="127"/>
                </a:cxn>
                <a:cxn ang="0">
                  <a:pos x="138" y="126"/>
                </a:cxn>
                <a:cxn ang="0">
                  <a:pos x="144" y="124"/>
                </a:cxn>
                <a:cxn ang="0">
                  <a:pos x="148" y="123"/>
                </a:cxn>
                <a:cxn ang="0">
                  <a:pos x="158" y="131"/>
                </a:cxn>
                <a:cxn ang="0">
                  <a:pos x="148" y="134"/>
                </a:cxn>
                <a:cxn ang="0">
                  <a:pos x="135" y="137"/>
                </a:cxn>
                <a:cxn ang="0">
                  <a:pos x="122" y="139"/>
                </a:cxn>
                <a:cxn ang="0">
                  <a:pos x="109" y="140"/>
                </a:cxn>
                <a:cxn ang="0">
                  <a:pos x="96" y="140"/>
                </a:cxn>
                <a:cxn ang="0">
                  <a:pos x="81" y="140"/>
                </a:cxn>
                <a:cxn ang="0">
                  <a:pos x="68" y="138"/>
                </a:cxn>
                <a:cxn ang="0">
                  <a:pos x="58" y="136"/>
                </a:cxn>
                <a:cxn ang="0">
                  <a:pos x="50" y="132"/>
                </a:cxn>
                <a:cxn ang="0">
                  <a:pos x="45" y="129"/>
                </a:cxn>
                <a:cxn ang="0">
                  <a:pos x="40" y="125"/>
                </a:cxn>
                <a:cxn ang="0">
                  <a:pos x="37" y="121"/>
                </a:cxn>
                <a:cxn ang="0">
                  <a:pos x="36" y="116"/>
                </a:cxn>
                <a:cxn ang="0">
                  <a:pos x="36" y="112"/>
                </a:cxn>
                <a:cxn ang="0">
                  <a:pos x="36" y="35"/>
                </a:cxn>
                <a:cxn ang="0">
                  <a:pos x="0" y="35"/>
                </a:cxn>
                <a:cxn ang="0">
                  <a:pos x="0" y="30"/>
                </a:cxn>
                <a:cxn ang="0">
                  <a:pos x="1" y="27"/>
                </a:cxn>
                <a:cxn ang="0">
                  <a:pos x="4" y="26"/>
                </a:cxn>
                <a:cxn ang="0">
                  <a:pos x="8" y="25"/>
                </a:cxn>
                <a:cxn ang="0">
                  <a:pos x="18" y="25"/>
                </a:cxn>
                <a:cxn ang="0">
                  <a:pos x="23" y="24"/>
                </a:cxn>
                <a:cxn ang="0">
                  <a:pos x="28" y="24"/>
                </a:cxn>
                <a:cxn ang="0">
                  <a:pos x="32" y="22"/>
                </a:cxn>
                <a:cxn ang="0">
                  <a:pos x="34" y="19"/>
                </a:cxn>
                <a:cxn ang="0">
                  <a:pos x="36" y="15"/>
                </a:cxn>
                <a:cxn ang="0">
                  <a:pos x="36" y="8"/>
                </a:cxn>
                <a:cxn ang="0">
                  <a:pos x="37" y="4"/>
                </a:cxn>
                <a:cxn ang="0">
                  <a:pos x="40" y="2"/>
                </a:cxn>
                <a:cxn ang="0">
                  <a:pos x="45" y="1"/>
                </a:cxn>
                <a:cxn ang="0">
                  <a:pos x="51" y="1"/>
                </a:cxn>
                <a:cxn ang="0">
                  <a:pos x="84" y="0"/>
                </a:cxn>
              </a:cxnLst>
              <a:rect l="0" t="0" r="r" b="b"/>
              <a:pathLst>
                <a:path w="158" h="140">
                  <a:moveTo>
                    <a:pt x="84" y="0"/>
                  </a:moveTo>
                  <a:lnTo>
                    <a:pt x="84" y="22"/>
                  </a:lnTo>
                  <a:lnTo>
                    <a:pt x="144" y="22"/>
                  </a:lnTo>
                  <a:lnTo>
                    <a:pt x="144" y="35"/>
                  </a:lnTo>
                  <a:lnTo>
                    <a:pt x="84" y="35"/>
                  </a:lnTo>
                  <a:lnTo>
                    <a:pt x="84" y="106"/>
                  </a:lnTo>
                  <a:lnTo>
                    <a:pt x="85" y="111"/>
                  </a:lnTo>
                  <a:lnTo>
                    <a:pt x="86" y="115"/>
                  </a:lnTo>
                  <a:lnTo>
                    <a:pt x="88" y="119"/>
                  </a:lnTo>
                  <a:lnTo>
                    <a:pt x="93" y="123"/>
                  </a:lnTo>
                  <a:lnTo>
                    <a:pt x="98" y="125"/>
                  </a:lnTo>
                  <a:lnTo>
                    <a:pt x="107" y="127"/>
                  </a:lnTo>
                  <a:lnTo>
                    <a:pt x="117" y="128"/>
                  </a:lnTo>
                  <a:lnTo>
                    <a:pt x="125" y="128"/>
                  </a:lnTo>
                  <a:lnTo>
                    <a:pt x="131" y="127"/>
                  </a:lnTo>
                  <a:lnTo>
                    <a:pt x="138" y="126"/>
                  </a:lnTo>
                  <a:lnTo>
                    <a:pt x="144" y="124"/>
                  </a:lnTo>
                  <a:lnTo>
                    <a:pt x="148" y="123"/>
                  </a:lnTo>
                  <a:lnTo>
                    <a:pt x="158" y="131"/>
                  </a:lnTo>
                  <a:lnTo>
                    <a:pt x="148" y="134"/>
                  </a:lnTo>
                  <a:lnTo>
                    <a:pt x="135" y="137"/>
                  </a:lnTo>
                  <a:lnTo>
                    <a:pt x="122" y="139"/>
                  </a:lnTo>
                  <a:lnTo>
                    <a:pt x="109" y="140"/>
                  </a:lnTo>
                  <a:lnTo>
                    <a:pt x="96" y="140"/>
                  </a:lnTo>
                  <a:lnTo>
                    <a:pt x="81" y="140"/>
                  </a:lnTo>
                  <a:lnTo>
                    <a:pt x="68" y="138"/>
                  </a:lnTo>
                  <a:lnTo>
                    <a:pt x="58" y="136"/>
                  </a:lnTo>
                  <a:lnTo>
                    <a:pt x="50" y="132"/>
                  </a:lnTo>
                  <a:lnTo>
                    <a:pt x="45" y="129"/>
                  </a:lnTo>
                  <a:lnTo>
                    <a:pt x="40" y="125"/>
                  </a:lnTo>
                  <a:lnTo>
                    <a:pt x="37" y="121"/>
                  </a:lnTo>
                  <a:lnTo>
                    <a:pt x="36" y="116"/>
                  </a:lnTo>
                  <a:lnTo>
                    <a:pt x="36" y="112"/>
                  </a:lnTo>
                  <a:lnTo>
                    <a:pt x="36" y="35"/>
                  </a:lnTo>
                  <a:lnTo>
                    <a:pt x="0" y="35"/>
                  </a:lnTo>
                  <a:lnTo>
                    <a:pt x="0" y="30"/>
                  </a:lnTo>
                  <a:lnTo>
                    <a:pt x="1" y="27"/>
                  </a:lnTo>
                  <a:lnTo>
                    <a:pt x="4" y="26"/>
                  </a:lnTo>
                  <a:lnTo>
                    <a:pt x="8" y="25"/>
                  </a:lnTo>
                  <a:lnTo>
                    <a:pt x="18" y="25"/>
                  </a:lnTo>
                  <a:lnTo>
                    <a:pt x="23" y="24"/>
                  </a:lnTo>
                  <a:lnTo>
                    <a:pt x="28" y="24"/>
                  </a:lnTo>
                  <a:lnTo>
                    <a:pt x="32" y="22"/>
                  </a:lnTo>
                  <a:lnTo>
                    <a:pt x="34" y="19"/>
                  </a:lnTo>
                  <a:lnTo>
                    <a:pt x="36" y="15"/>
                  </a:lnTo>
                  <a:lnTo>
                    <a:pt x="36" y="8"/>
                  </a:lnTo>
                  <a:lnTo>
                    <a:pt x="37" y="4"/>
                  </a:lnTo>
                  <a:lnTo>
                    <a:pt x="40" y="2"/>
                  </a:lnTo>
                  <a:lnTo>
                    <a:pt x="45" y="1"/>
                  </a:lnTo>
                  <a:lnTo>
                    <a:pt x="51" y="1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204"/>
            <p:cNvSpPr>
              <a:spLocks noEditPoints="1"/>
            </p:cNvSpPr>
            <p:nvPr/>
          </p:nvSpPr>
          <p:spPr bwMode="auto">
            <a:xfrm>
              <a:off x="40062098" y="2604518"/>
              <a:ext cx="366713" cy="193675"/>
            </a:xfrm>
            <a:custGeom>
              <a:avLst/>
              <a:gdLst/>
              <a:ahLst/>
              <a:cxnLst>
                <a:cxn ang="0">
                  <a:pos x="104" y="11"/>
                </a:cxn>
                <a:cxn ang="0">
                  <a:pos x="80" y="17"/>
                </a:cxn>
                <a:cxn ang="0">
                  <a:pos x="64" y="27"/>
                </a:cxn>
                <a:cxn ang="0">
                  <a:pos x="56" y="39"/>
                </a:cxn>
                <a:cxn ang="0">
                  <a:pos x="173" y="46"/>
                </a:cxn>
                <a:cxn ang="0">
                  <a:pos x="172" y="33"/>
                </a:cxn>
                <a:cxn ang="0">
                  <a:pos x="163" y="21"/>
                </a:cxn>
                <a:cxn ang="0">
                  <a:pos x="145" y="13"/>
                </a:cxn>
                <a:cxn ang="0">
                  <a:pos x="118" y="10"/>
                </a:cxn>
                <a:cxn ang="0">
                  <a:pos x="144" y="1"/>
                </a:cxn>
                <a:cxn ang="0">
                  <a:pos x="180" y="8"/>
                </a:cxn>
                <a:cxn ang="0">
                  <a:pos x="207" y="21"/>
                </a:cxn>
                <a:cxn ang="0">
                  <a:pos x="222" y="38"/>
                </a:cxn>
                <a:cxn ang="0">
                  <a:pos x="227" y="58"/>
                </a:cxn>
                <a:cxn ang="0">
                  <a:pos x="52" y="66"/>
                </a:cxn>
                <a:cxn ang="0">
                  <a:pos x="60" y="83"/>
                </a:cxn>
                <a:cxn ang="0">
                  <a:pos x="77" y="97"/>
                </a:cxn>
                <a:cxn ang="0">
                  <a:pos x="104" y="107"/>
                </a:cxn>
                <a:cxn ang="0">
                  <a:pos x="140" y="111"/>
                </a:cxn>
                <a:cxn ang="0">
                  <a:pos x="175" y="107"/>
                </a:cxn>
                <a:cxn ang="0">
                  <a:pos x="202" y="97"/>
                </a:cxn>
                <a:cxn ang="0">
                  <a:pos x="231" y="97"/>
                </a:cxn>
                <a:cxn ang="0">
                  <a:pos x="204" y="111"/>
                </a:cxn>
                <a:cxn ang="0">
                  <a:pos x="170" y="119"/>
                </a:cxn>
                <a:cxn ang="0">
                  <a:pos x="130" y="122"/>
                </a:cxn>
                <a:cxn ang="0">
                  <a:pos x="88" y="119"/>
                </a:cxn>
                <a:cxn ang="0">
                  <a:pos x="52" y="111"/>
                </a:cxn>
                <a:cxn ang="0">
                  <a:pos x="24" y="98"/>
                </a:cxn>
                <a:cxn ang="0">
                  <a:pos x="7" y="81"/>
                </a:cxn>
                <a:cxn ang="0">
                  <a:pos x="0" y="60"/>
                </a:cxn>
                <a:cxn ang="0">
                  <a:pos x="7" y="39"/>
                </a:cxn>
                <a:cxn ang="0">
                  <a:pos x="27" y="21"/>
                </a:cxn>
                <a:cxn ang="0">
                  <a:pos x="58" y="8"/>
                </a:cxn>
                <a:cxn ang="0">
                  <a:pos x="98" y="1"/>
                </a:cxn>
              </a:cxnLst>
              <a:rect l="0" t="0" r="r" b="b"/>
              <a:pathLst>
                <a:path w="231" h="122">
                  <a:moveTo>
                    <a:pt x="118" y="10"/>
                  </a:moveTo>
                  <a:lnTo>
                    <a:pt x="104" y="11"/>
                  </a:lnTo>
                  <a:lnTo>
                    <a:pt x="91" y="13"/>
                  </a:lnTo>
                  <a:lnTo>
                    <a:pt x="80" y="17"/>
                  </a:lnTo>
                  <a:lnTo>
                    <a:pt x="71" y="21"/>
                  </a:lnTo>
                  <a:lnTo>
                    <a:pt x="64" y="27"/>
                  </a:lnTo>
                  <a:lnTo>
                    <a:pt x="59" y="33"/>
                  </a:lnTo>
                  <a:lnTo>
                    <a:pt x="56" y="39"/>
                  </a:lnTo>
                  <a:lnTo>
                    <a:pt x="54" y="46"/>
                  </a:lnTo>
                  <a:lnTo>
                    <a:pt x="173" y="46"/>
                  </a:lnTo>
                  <a:lnTo>
                    <a:pt x="173" y="39"/>
                  </a:lnTo>
                  <a:lnTo>
                    <a:pt x="172" y="33"/>
                  </a:lnTo>
                  <a:lnTo>
                    <a:pt x="168" y="27"/>
                  </a:lnTo>
                  <a:lnTo>
                    <a:pt x="163" y="21"/>
                  </a:lnTo>
                  <a:lnTo>
                    <a:pt x="155" y="17"/>
                  </a:lnTo>
                  <a:lnTo>
                    <a:pt x="145" y="13"/>
                  </a:lnTo>
                  <a:lnTo>
                    <a:pt x="133" y="11"/>
                  </a:lnTo>
                  <a:lnTo>
                    <a:pt x="118" y="10"/>
                  </a:lnTo>
                  <a:close/>
                  <a:moveTo>
                    <a:pt x="122" y="0"/>
                  </a:moveTo>
                  <a:lnTo>
                    <a:pt x="144" y="1"/>
                  </a:lnTo>
                  <a:lnTo>
                    <a:pt x="163" y="4"/>
                  </a:lnTo>
                  <a:lnTo>
                    <a:pt x="180" y="8"/>
                  </a:lnTo>
                  <a:lnTo>
                    <a:pt x="195" y="14"/>
                  </a:lnTo>
                  <a:lnTo>
                    <a:pt x="207" y="21"/>
                  </a:lnTo>
                  <a:lnTo>
                    <a:pt x="216" y="29"/>
                  </a:lnTo>
                  <a:lnTo>
                    <a:pt x="222" y="38"/>
                  </a:lnTo>
                  <a:lnTo>
                    <a:pt x="226" y="48"/>
                  </a:lnTo>
                  <a:lnTo>
                    <a:pt x="227" y="58"/>
                  </a:lnTo>
                  <a:lnTo>
                    <a:pt x="52" y="58"/>
                  </a:lnTo>
                  <a:lnTo>
                    <a:pt x="52" y="66"/>
                  </a:lnTo>
                  <a:lnTo>
                    <a:pt x="55" y="75"/>
                  </a:lnTo>
                  <a:lnTo>
                    <a:pt x="60" y="83"/>
                  </a:lnTo>
                  <a:lnTo>
                    <a:pt x="67" y="90"/>
                  </a:lnTo>
                  <a:lnTo>
                    <a:pt x="77" y="97"/>
                  </a:lnTo>
                  <a:lnTo>
                    <a:pt x="89" y="103"/>
                  </a:lnTo>
                  <a:lnTo>
                    <a:pt x="104" y="107"/>
                  </a:lnTo>
                  <a:lnTo>
                    <a:pt x="121" y="110"/>
                  </a:lnTo>
                  <a:lnTo>
                    <a:pt x="140" y="111"/>
                  </a:lnTo>
                  <a:lnTo>
                    <a:pt x="158" y="110"/>
                  </a:lnTo>
                  <a:lnTo>
                    <a:pt x="175" y="107"/>
                  </a:lnTo>
                  <a:lnTo>
                    <a:pt x="189" y="103"/>
                  </a:lnTo>
                  <a:lnTo>
                    <a:pt x="202" y="97"/>
                  </a:lnTo>
                  <a:lnTo>
                    <a:pt x="215" y="91"/>
                  </a:lnTo>
                  <a:lnTo>
                    <a:pt x="231" y="97"/>
                  </a:lnTo>
                  <a:lnTo>
                    <a:pt x="218" y="105"/>
                  </a:lnTo>
                  <a:lnTo>
                    <a:pt x="204" y="111"/>
                  </a:lnTo>
                  <a:lnTo>
                    <a:pt x="188" y="116"/>
                  </a:lnTo>
                  <a:lnTo>
                    <a:pt x="170" y="119"/>
                  </a:lnTo>
                  <a:lnTo>
                    <a:pt x="151" y="122"/>
                  </a:lnTo>
                  <a:lnTo>
                    <a:pt x="130" y="122"/>
                  </a:lnTo>
                  <a:lnTo>
                    <a:pt x="108" y="122"/>
                  </a:lnTo>
                  <a:lnTo>
                    <a:pt x="88" y="119"/>
                  </a:lnTo>
                  <a:lnTo>
                    <a:pt x="69" y="115"/>
                  </a:lnTo>
                  <a:lnTo>
                    <a:pt x="52" y="111"/>
                  </a:lnTo>
                  <a:lnTo>
                    <a:pt x="37" y="105"/>
                  </a:lnTo>
                  <a:lnTo>
                    <a:pt x="24" y="98"/>
                  </a:lnTo>
                  <a:lnTo>
                    <a:pt x="14" y="89"/>
                  </a:lnTo>
                  <a:lnTo>
                    <a:pt x="7" y="81"/>
                  </a:lnTo>
                  <a:lnTo>
                    <a:pt x="2" y="70"/>
                  </a:lnTo>
                  <a:lnTo>
                    <a:pt x="0" y="60"/>
                  </a:lnTo>
                  <a:lnTo>
                    <a:pt x="2" y="49"/>
                  </a:lnTo>
                  <a:lnTo>
                    <a:pt x="7" y="39"/>
                  </a:lnTo>
                  <a:lnTo>
                    <a:pt x="16" y="30"/>
                  </a:lnTo>
                  <a:lnTo>
                    <a:pt x="27" y="21"/>
                  </a:lnTo>
                  <a:lnTo>
                    <a:pt x="41" y="14"/>
                  </a:lnTo>
                  <a:lnTo>
                    <a:pt x="58" y="8"/>
                  </a:lnTo>
                  <a:lnTo>
                    <a:pt x="77" y="4"/>
                  </a:lnTo>
                  <a:lnTo>
                    <a:pt x="98" y="1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206"/>
            <p:cNvSpPr>
              <a:spLocks/>
            </p:cNvSpPr>
            <p:nvPr/>
          </p:nvSpPr>
          <p:spPr bwMode="auto">
            <a:xfrm>
              <a:off x="40452623" y="2604518"/>
              <a:ext cx="287338" cy="188913"/>
            </a:xfrm>
            <a:custGeom>
              <a:avLst/>
              <a:gdLst/>
              <a:ahLst/>
              <a:cxnLst>
                <a:cxn ang="0">
                  <a:pos x="158" y="1"/>
                </a:cxn>
                <a:cxn ang="0">
                  <a:pos x="174" y="5"/>
                </a:cxn>
                <a:cxn ang="0">
                  <a:pos x="181" y="14"/>
                </a:cxn>
                <a:cxn ang="0">
                  <a:pos x="174" y="21"/>
                </a:cxn>
                <a:cxn ang="0">
                  <a:pos x="160" y="26"/>
                </a:cxn>
                <a:cxn ang="0">
                  <a:pos x="143" y="26"/>
                </a:cxn>
                <a:cxn ang="0">
                  <a:pos x="130" y="24"/>
                </a:cxn>
                <a:cxn ang="0">
                  <a:pos x="115" y="25"/>
                </a:cxn>
                <a:cxn ang="0">
                  <a:pos x="98" y="36"/>
                </a:cxn>
                <a:cxn ang="0">
                  <a:pos x="85" y="52"/>
                </a:cxn>
                <a:cxn ang="0">
                  <a:pos x="78" y="69"/>
                </a:cxn>
                <a:cxn ang="0">
                  <a:pos x="77" y="98"/>
                </a:cxn>
                <a:cxn ang="0">
                  <a:pos x="80" y="106"/>
                </a:cxn>
                <a:cxn ang="0">
                  <a:pos x="88" y="109"/>
                </a:cxn>
                <a:cxn ang="0">
                  <a:pos x="101" y="109"/>
                </a:cxn>
                <a:cxn ang="0">
                  <a:pos x="107" y="111"/>
                </a:cxn>
                <a:cxn ang="0">
                  <a:pos x="108" y="119"/>
                </a:cxn>
                <a:cxn ang="0">
                  <a:pos x="0" y="114"/>
                </a:cxn>
                <a:cxn ang="0">
                  <a:pos x="2" y="110"/>
                </a:cxn>
                <a:cxn ang="0">
                  <a:pos x="10" y="109"/>
                </a:cxn>
                <a:cxn ang="0">
                  <a:pos x="23" y="107"/>
                </a:cxn>
                <a:cxn ang="0">
                  <a:pos x="28" y="103"/>
                </a:cxn>
                <a:cxn ang="0">
                  <a:pos x="29" y="24"/>
                </a:cxn>
                <a:cxn ang="0">
                  <a:pos x="26" y="17"/>
                </a:cxn>
                <a:cxn ang="0">
                  <a:pos x="19" y="14"/>
                </a:cxn>
                <a:cxn ang="0">
                  <a:pos x="6" y="13"/>
                </a:cxn>
                <a:cxn ang="0">
                  <a:pos x="0" y="11"/>
                </a:cxn>
                <a:cxn ang="0">
                  <a:pos x="0" y="4"/>
                </a:cxn>
                <a:cxn ang="0">
                  <a:pos x="77" y="39"/>
                </a:cxn>
                <a:cxn ang="0">
                  <a:pos x="82" y="33"/>
                </a:cxn>
                <a:cxn ang="0">
                  <a:pos x="94" y="20"/>
                </a:cxn>
                <a:cxn ang="0">
                  <a:pos x="111" y="9"/>
                </a:cxn>
                <a:cxn ang="0">
                  <a:pos x="134" y="1"/>
                </a:cxn>
              </a:cxnLst>
              <a:rect l="0" t="0" r="r" b="b"/>
              <a:pathLst>
                <a:path w="181" h="119">
                  <a:moveTo>
                    <a:pt x="148" y="0"/>
                  </a:moveTo>
                  <a:lnTo>
                    <a:pt x="158" y="1"/>
                  </a:lnTo>
                  <a:lnTo>
                    <a:pt x="167" y="2"/>
                  </a:lnTo>
                  <a:lnTo>
                    <a:pt x="174" y="5"/>
                  </a:lnTo>
                  <a:lnTo>
                    <a:pt x="179" y="9"/>
                  </a:lnTo>
                  <a:lnTo>
                    <a:pt x="181" y="14"/>
                  </a:lnTo>
                  <a:lnTo>
                    <a:pt x="179" y="18"/>
                  </a:lnTo>
                  <a:lnTo>
                    <a:pt x="174" y="21"/>
                  </a:lnTo>
                  <a:lnTo>
                    <a:pt x="168" y="24"/>
                  </a:lnTo>
                  <a:lnTo>
                    <a:pt x="160" y="26"/>
                  </a:lnTo>
                  <a:lnTo>
                    <a:pt x="151" y="26"/>
                  </a:lnTo>
                  <a:lnTo>
                    <a:pt x="143" y="26"/>
                  </a:lnTo>
                  <a:lnTo>
                    <a:pt x="135" y="25"/>
                  </a:lnTo>
                  <a:lnTo>
                    <a:pt x="130" y="24"/>
                  </a:lnTo>
                  <a:lnTo>
                    <a:pt x="125" y="23"/>
                  </a:lnTo>
                  <a:lnTo>
                    <a:pt x="115" y="25"/>
                  </a:lnTo>
                  <a:lnTo>
                    <a:pt x="106" y="29"/>
                  </a:lnTo>
                  <a:lnTo>
                    <a:pt x="98" y="36"/>
                  </a:lnTo>
                  <a:lnTo>
                    <a:pt x="91" y="44"/>
                  </a:lnTo>
                  <a:lnTo>
                    <a:pt x="85" y="52"/>
                  </a:lnTo>
                  <a:lnTo>
                    <a:pt x="81" y="61"/>
                  </a:lnTo>
                  <a:lnTo>
                    <a:pt x="78" y="69"/>
                  </a:lnTo>
                  <a:lnTo>
                    <a:pt x="77" y="76"/>
                  </a:lnTo>
                  <a:lnTo>
                    <a:pt x="77" y="98"/>
                  </a:lnTo>
                  <a:lnTo>
                    <a:pt x="78" y="103"/>
                  </a:lnTo>
                  <a:lnTo>
                    <a:pt x="80" y="106"/>
                  </a:lnTo>
                  <a:lnTo>
                    <a:pt x="84" y="108"/>
                  </a:lnTo>
                  <a:lnTo>
                    <a:pt x="88" y="109"/>
                  </a:lnTo>
                  <a:lnTo>
                    <a:pt x="93" y="109"/>
                  </a:lnTo>
                  <a:lnTo>
                    <a:pt x="101" y="109"/>
                  </a:lnTo>
                  <a:lnTo>
                    <a:pt x="104" y="110"/>
                  </a:lnTo>
                  <a:lnTo>
                    <a:pt x="107" y="111"/>
                  </a:lnTo>
                  <a:lnTo>
                    <a:pt x="108" y="114"/>
                  </a:lnTo>
                  <a:lnTo>
                    <a:pt x="108" y="119"/>
                  </a:lnTo>
                  <a:lnTo>
                    <a:pt x="0" y="119"/>
                  </a:lnTo>
                  <a:lnTo>
                    <a:pt x="0" y="114"/>
                  </a:lnTo>
                  <a:lnTo>
                    <a:pt x="0" y="111"/>
                  </a:lnTo>
                  <a:lnTo>
                    <a:pt x="2" y="110"/>
                  </a:lnTo>
                  <a:lnTo>
                    <a:pt x="6" y="109"/>
                  </a:lnTo>
                  <a:lnTo>
                    <a:pt x="10" y="109"/>
                  </a:lnTo>
                  <a:lnTo>
                    <a:pt x="19" y="109"/>
                  </a:lnTo>
                  <a:lnTo>
                    <a:pt x="23" y="107"/>
                  </a:lnTo>
                  <a:lnTo>
                    <a:pt x="26" y="106"/>
                  </a:lnTo>
                  <a:lnTo>
                    <a:pt x="28" y="103"/>
                  </a:lnTo>
                  <a:lnTo>
                    <a:pt x="29" y="98"/>
                  </a:lnTo>
                  <a:lnTo>
                    <a:pt x="29" y="24"/>
                  </a:lnTo>
                  <a:lnTo>
                    <a:pt x="28" y="20"/>
                  </a:lnTo>
                  <a:lnTo>
                    <a:pt x="26" y="17"/>
                  </a:lnTo>
                  <a:lnTo>
                    <a:pt x="23" y="15"/>
                  </a:lnTo>
                  <a:lnTo>
                    <a:pt x="19" y="14"/>
                  </a:lnTo>
                  <a:lnTo>
                    <a:pt x="10" y="14"/>
                  </a:lnTo>
                  <a:lnTo>
                    <a:pt x="6" y="13"/>
                  </a:lnTo>
                  <a:lnTo>
                    <a:pt x="2" y="13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4"/>
                  </a:lnTo>
                  <a:lnTo>
                    <a:pt x="77" y="3"/>
                  </a:lnTo>
                  <a:lnTo>
                    <a:pt x="77" y="39"/>
                  </a:lnTo>
                  <a:lnTo>
                    <a:pt x="79" y="39"/>
                  </a:lnTo>
                  <a:lnTo>
                    <a:pt x="82" y="33"/>
                  </a:lnTo>
                  <a:lnTo>
                    <a:pt x="88" y="26"/>
                  </a:lnTo>
                  <a:lnTo>
                    <a:pt x="94" y="20"/>
                  </a:lnTo>
                  <a:lnTo>
                    <a:pt x="102" y="14"/>
                  </a:lnTo>
                  <a:lnTo>
                    <a:pt x="111" y="9"/>
                  </a:lnTo>
                  <a:lnTo>
                    <a:pt x="122" y="4"/>
                  </a:lnTo>
                  <a:lnTo>
                    <a:pt x="134" y="1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207"/>
            <p:cNvSpPr>
              <a:spLocks/>
            </p:cNvSpPr>
            <p:nvPr/>
          </p:nvSpPr>
          <p:spPr bwMode="auto">
            <a:xfrm>
              <a:off x="40746311" y="2556893"/>
              <a:ext cx="160338" cy="236538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75" y="128"/>
                </a:cxn>
                <a:cxn ang="0">
                  <a:pos x="76" y="133"/>
                </a:cxn>
                <a:cxn ang="0">
                  <a:pos x="78" y="136"/>
                </a:cxn>
                <a:cxn ang="0">
                  <a:pos x="82" y="138"/>
                </a:cxn>
                <a:cxn ang="0">
                  <a:pos x="86" y="139"/>
                </a:cxn>
                <a:cxn ang="0">
                  <a:pos x="90" y="139"/>
                </a:cxn>
                <a:cxn ang="0">
                  <a:pos x="94" y="139"/>
                </a:cxn>
                <a:cxn ang="0">
                  <a:pos x="98" y="140"/>
                </a:cxn>
                <a:cxn ang="0">
                  <a:pos x="100" y="141"/>
                </a:cxn>
                <a:cxn ang="0">
                  <a:pos x="101" y="144"/>
                </a:cxn>
                <a:cxn ang="0">
                  <a:pos x="101" y="149"/>
                </a:cxn>
                <a:cxn ang="0">
                  <a:pos x="0" y="149"/>
                </a:cxn>
                <a:cxn ang="0">
                  <a:pos x="0" y="144"/>
                </a:cxn>
                <a:cxn ang="0">
                  <a:pos x="1" y="141"/>
                </a:cxn>
                <a:cxn ang="0">
                  <a:pos x="3" y="140"/>
                </a:cxn>
                <a:cxn ang="0">
                  <a:pos x="6" y="139"/>
                </a:cxn>
                <a:cxn ang="0">
                  <a:pos x="11" y="139"/>
                </a:cxn>
                <a:cxn ang="0">
                  <a:pos x="15" y="139"/>
                </a:cxn>
                <a:cxn ang="0">
                  <a:pos x="20" y="137"/>
                </a:cxn>
                <a:cxn ang="0">
                  <a:pos x="23" y="136"/>
                </a:cxn>
                <a:cxn ang="0">
                  <a:pos x="25" y="133"/>
                </a:cxn>
                <a:cxn ang="0">
                  <a:pos x="27" y="128"/>
                </a:cxn>
                <a:cxn ang="0">
                  <a:pos x="27" y="22"/>
                </a:cxn>
                <a:cxn ang="0">
                  <a:pos x="25" y="18"/>
                </a:cxn>
                <a:cxn ang="0">
                  <a:pos x="23" y="15"/>
                </a:cxn>
                <a:cxn ang="0">
                  <a:pos x="20" y="13"/>
                </a:cxn>
                <a:cxn ang="0">
                  <a:pos x="15" y="12"/>
                </a:cxn>
                <a:cxn ang="0">
                  <a:pos x="11" y="12"/>
                </a:cxn>
                <a:cxn ang="0">
                  <a:pos x="6" y="11"/>
                </a:cxn>
                <a:cxn ang="0">
                  <a:pos x="3" y="11"/>
                </a:cxn>
                <a:cxn ang="0">
                  <a:pos x="1" y="9"/>
                </a:cxn>
                <a:cxn ang="0">
                  <a:pos x="0" y="6"/>
                </a:cxn>
                <a:cxn ang="0">
                  <a:pos x="75" y="0"/>
                </a:cxn>
              </a:cxnLst>
              <a:rect l="0" t="0" r="r" b="b"/>
              <a:pathLst>
                <a:path w="101" h="149">
                  <a:moveTo>
                    <a:pt x="75" y="0"/>
                  </a:moveTo>
                  <a:lnTo>
                    <a:pt x="75" y="128"/>
                  </a:lnTo>
                  <a:lnTo>
                    <a:pt x="76" y="133"/>
                  </a:lnTo>
                  <a:lnTo>
                    <a:pt x="78" y="136"/>
                  </a:lnTo>
                  <a:lnTo>
                    <a:pt x="82" y="138"/>
                  </a:lnTo>
                  <a:lnTo>
                    <a:pt x="86" y="139"/>
                  </a:lnTo>
                  <a:lnTo>
                    <a:pt x="90" y="139"/>
                  </a:lnTo>
                  <a:lnTo>
                    <a:pt x="94" y="139"/>
                  </a:lnTo>
                  <a:lnTo>
                    <a:pt x="98" y="140"/>
                  </a:lnTo>
                  <a:lnTo>
                    <a:pt x="100" y="141"/>
                  </a:lnTo>
                  <a:lnTo>
                    <a:pt x="101" y="144"/>
                  </a:lnTo>
                  <a:lnTo>
                    <a:pt x="101" y="149"/>
                  </a:lnTo>
                  <a:lnTo>
                    <a:pt x="0" y="149"/>
                  </a:lnTo>
                  <a:lnTo>
                    <a:pt x="0" y="144"/>
                  </a:lnTo>
                  <a:lnTo>
                    <a:pt x="1" y="141"/>
                  </a:lnTo>
                  <a:lnTo>
                    <a:pt x="3" y="140"/>
                  </a:lnTo>
                  <a:lnTo>
                    <a:pt x="6" y="139"/>
                  </a:lnTo>
                  <a:lnTo>
                    <a:pt x="11" y="139"/>
                  </a:lnTo>
                  <a:lnTo>
                    <a:pt x="15" y="139"/>
                  </a:lnTo>
                  <a:lnTo>
                    <a:pt x="20" y="137"/>
                  </a:lnTo>
                  <a:lnTo>
                    <a:pt x="23" y="136"/>
                  </a:lnTo>
                  <a:lnTo>
                    <a:pt x="25" y="133"/>
                  </a:lnTo>
                  <a:lnTo>
                    <a:pt x="27" y="128"/>
                  </a:lnTo>
                  <a:lnTo>
                    <a:pt x="27" y="22"/>
                  </a:lnTo>
                  <a:lnTo>
                    <a:pt x="25" y="18"/>
                  </a:lnTo>
                  <a:lnTo>
                    <a:pt x="23" y="15"/>
                  </a:lnTo>
                  <a:lnTo>
                    <a:pt x="20" y="13"/>
                  </a:lnTo>
                  <a:lnTo>
                    <a:pt x="15" y="12"/>
                  </a:lnTo>
                  <a:lnTo>
                    <a:pt x="11" y="12"/>
                  </a:lnTo>
                  <a:lnTo>
                    <a:pt x="6" y="11"/>
                  </a:lnTo>
                  <a:lnTo>
                    <a:pt x="3" y="11"/>
                  </a:lnTo>
                  <a:lnTo>
                    <a:pt x="1" y="9"/>
                  </a:lnTo>
                  <a:lnTo>
                    <a:pt x="0" y="6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208"/>
            <p:cNvSpPr>
              <a:spLocks noEditPoints="1"/>
            </p:cNvSpPr>
            <p:nvPr/>
          </p:nvSpPr>
          <p:spPr bwMode="auto">
            <a:xfrm>
              <a:off x="40919348" y="2604518"/>
              <a:ext cx="403225" cy="193675"/>
            </a:xfrm>
            <a:custGeom>
              <a:avLst/>
              <a:gdLst/>
              <a:ahLst/>
              <a:cxnLst>
                <a:cxn ang="0">
                  <a:pos x="110" y="10"/>
                </a:cxn>
                <a:cxn ang="0">
                  <a:pos x="86" y="16"/>
                </a:cxn>
                <a:cxn ang="0">
                  <a:pos x="70" y="27"/>
                </a:cxn>
                <a:cxn ang="0">
                  <a:pos x="60" y="40"/>
                </a:cxn>
                <a:cxn ang="0">
                  <a:pos x="56" y="54"/>
                </a:cxn>
                <a:cxn ang="0">
                  <a:pos x="56" y="66"/>
                </a:cxn>
                <a:cxn ang="0">
                  <a:pos x="59" y="79"/>
                </a:cxn>
                <a:cxn ang="0">
                  <a:pos x="66" y="93"/>
                </a:cxn>
                <a:cxn ang="0">
                  <a:pos x="80" y="103"/>
                </a:cxn>
                <a:cxn ang="0">
                  <a:pos x="100" y="111"/>
                </a:cxn>
                <a:cxn ang="0">
                  <a:pos x="128" y="114"/>
                </a:cxn>
                <a:cxn ang="0">
                  <a:pos x="157" y="110"/>
                </a:cxn>
                <a:cxn ang="0">
                  <a:pos x="177" y="102"/>
                </a:cxn>
                <a:cxn ang="0">
                  <a:pos x="189" y="90"/>
                </a:cxn>
                <a:cxn ang="0">
                  <a:pos x="196" y="76"/>
                </a:cxn>
                <a:cxn ang="0">
                  <a:pos x="197" y="62"/>
                </a:cxn>
                <a:cxn ang="0">
                  <a:pos x="194" y="43"/>
                </a:cxn>
                <a:cxn ang="0">
                  <a:pos x="187" y="30"/>
                </a:cxn>
                <a:cxn ang="0">
                  <a:pos x="174" y="20"/>
                </a:cxn>
                <a:cxn ang="0">
                  <a:pos x="154" y="12"/>
                </a:cxn>
                <a:cxn ang="0">
                  <a:pos x="126" y="9"/>
                </a:cxn>
                <a:cxn ang="0">
                  <a:pos x="146" y="1"/>
                </a:cxn>
                <a:cxn ang="0">
                  <a:pos x="185" y="6"/>
                </a:cxn>
                <a:cxn ang="0">
                  <a:pos x="216" y="17"/>
                </a:cxn>
                <a:cxn ang="0">
                  <a:pos x="240" y="32"/>
                </a:cxn>
                <a:cxn ang="0">
                  <a:pos x="252" y="50"/>
                </a:cxn>
                <a:cxn ang="0">
                  <a:pos x="252" y="71"/>
                </a:cxn>
                <a:cxn ang="0">
                  <a:pos x="237" y="91"/>
                </a:cxn>
                <a:cxn ang="0">
                  <a:pos x="211" y="107"/>
                </a:cxn>
                <a:cxn ang="0">
                  <a:pos x="174" y="118"/>
                </a:cxn>
                <a:cxn ang="0">
                  <a:pos x="128" y="122"/>
                </a:cxn>
                <a:cxn ang="0">
                  <a:pos x="87" y="119"/>
                </a:cxn>
                <a:cxn ang="0">
                  <a:pos x="52" y="111"/>
                </a:cxn>
                <a:cxn ang="0">
                  <a:pos x="24" y="98"/>
                </a:cxn>
                <a:cxn ang="0">
                  <a:pos x="6" y="82"/>
                </a:cxn>
                <a:cxn ang="0">
                  <a:pos x="0" y="62"/>
                </a:cxn>
                <a:cxn ang="0">
                  <a:pos x="7" y="41"/>
                </a:cxn>
                <a:cxn ang="0">
                  <a:pos x="28" y="22"/>
                </a:cxn>
                <a:cxn ang="0">
                  <a:pos x="60" y="9"/>
                </a:cxn>
                <a:cxn ang="0">
                  <a:pos x="101" y="1"/>
                </a:cxn>
              </a:cxnLst>
              <a:rect l="0" t="0" r="r" b="b"/>
              <a:pathLst>
                <a:path w="254" h="122">
                  <a:moveTo>
                    <a:pt x="126" y="9"/>
                  </a:moveTo>
                  <a:lnTo>
                    <a:pt x="110" y="10"/>
                  </a:lnTo>
                  <a:lnTo>
                    <a:pt x="97" y="13"/>
                  </a:lnTo>
                  <a:lnTo>
                    <a:pt x="86" y="16"/>
                  </a:lnTo>
                  <a:lnTo>
                    <a:pt x="77" y="21"/>
                  </a:lnTo>
                  <a:lnTo>
                    <a:pt x="70" y="27"/>
                  </a:lnTo>
                  <a:lnTo>
                    <a:pt x="64" y="33"/>
                  </a:lnTo>
                  <a:lnTo>
                    <a:pt x="60" y="40"/>
                  </a:lnTo>
                  <a:lnTo>
                    <a:pt x="57" y="47"/>
                  </a:lnTo>
                  <a:lnTo>
                    <a:pt x="56" y="54"/>
                  </a:lnTo>
                  <a:lnTo>
                    <a:pt x="56" y="60"/>
                  </a:lnTo>
                  <a:lnTo>
                    <a:pt x="56" y="66"/>
                  </a:lnTo>
                  <a:lnTo>
                    <a:pt x="57" y="73"/>
                  </a:lnTo>
                  <a:lnTo>
                    <a:pt x="59" y="79"/>
                  </a:lnTo>
                  <a:lnTo>
                    <a:pt x="62" y="86"/>
                  </a:lnTo>
                  <a:lnTo>
                    <a:pt x="66" y="93"/>
                  </a:lnTo>
                  <a:lnTo>
                    <a:pt x="73" y="98"/>
                  </a:lnTo>
                  <a:lnTo>
                    <a:pt x="80" y="103"/>
                  </a:lnTo>
                  <a:lnTo>
                    <a:pt x="89" y="107"/>
                  </a:lnTo>
                  <a:lnTo>
                    <a:pt x="100" y="111"/>
                  </a:lnTo>
                  <a:lnTo>
                    <a:pt x="113" y="113"/>
                  </a:lnTo>
                  <a:lnTo>
                    <a:pt x="128" y="114"/>
                  </a:lnTo>
                  <a:lnTo>
                    <a:pt x="144" y="113"/>
                  </a:lnTo>
                  <a:lnTo>
                    <a:pt x="157" y="110"/>
                  </a:lnTo>
                  <a:lnTo>
                    <a:pt x="168" y="107"/>
                  </a:lnTo>
                  <a:lnTo>
                    <a:pt x="177" y="102"/>
                  </a:lnTo>
                  <a:lnTo>
                    <a:pt x="184" y="96"/>
                  </a:lnTo>
                  <a:lnTo>
                    <a:pt x="189" y="90"/>
                  </a:lnTo>
                  <a:lnTo>
                    <a:pt x="193" y="83"/>
                  </a:lnTo>
                  <a:lnTo>
                    <a:pt x="196" y="76"/>
                  </a:lnTo>
                  <a:lnTo>
                    <a:pt x="197" y="69"/>
                  </a:lnTo>
                  <a:lnTo>
                    <a:pt x="197" y="62"/>
                  </a:lnTo>
                  <a:lnTo>
                    <a:pt x="196" y="50"/>
                  </a:lnTo>
                  <a:lnTo>
                    <a:pt x="194" y="43"/>
                  </a:lnTo>
                  <a:lnTo>
                    <a:pt x="191" y="37"/>
                  </a:lnTo>
                  <a:lnTo>
                    <a:pt x="187" y="30"/>
                  </a:lnTo>
                  <a:lnTo>
                    <a:pt x="181" y="25"/>
                  </a:lnTo>
                  <a:lnTo>
                    <a:pt x="174" y="20"/>
                  </a:lnTo>
                  <a:lnTo>
                    <a:pt x="165" y="16"/>
                  </a:lnTo>
                  <a:lnTo>
                    <a:pt x="154" y="12"/>
                  </a:lnTo>
                  <a:lnTo>
                    <a:pt x="141" y="10"/>
                  </a:lnTo>
                  <a:lnTo>
                    <a:pt x="126" y="9"/>
                  </a:lnTo>
                  <a:close/>
                  <a:moveTo>
                    <a:pt x="125" y="0"/>
                  </a:moveTo>
                  <a:lnTo>
                    <a:pt x="146" y="1"/>
                  </a:lnTo>
                  <a:lnTo>
                    <a:pt x="166" y="3"/>
                  </a:lnTo>
                  <a:lnTo>
                    <a:pt x="185" y="6"/>
                  </a:lnTo>
                  <a:lnTo>
                    <a:pt x="202" y="11"/>
                  </a:lnTo>
                  <a:lnTo>
                    <a:pt x="216" y="17"/>
                  </a:lnTo>
                  <a:lnTo>
                    <a:pt x="229" y="24"/>
                  </a:lnTo>
                  <a:lnTo>
                    <a:pt x="240" y="32"/>
                  </a:lnTo>
                  <a:lnTo>
                    <a:pt x="247" y="41"/>
                  </a:lnTo>
                  <a:lnTo>
                    <a:pt x="252" y="50"/>
                  </a:lnTo>
                  <a:lnTo>
                    <a:pt x="254" y="61"/>
                  </a:lnTo>
                  <a:lnTo>
                    <a:pt x="252" y="71"/>
                  </a:lnTo>
                  <a:lnTo>
                    <a:pt x="246" y="82"/>
                  </a:lnTo>
                  <a:lnTo>
                    <a:pt x="237" y="91"/>
                  </a:lnTo>
                  <a:lnTo>
                    <a:pt x="225" y="100"/>
                  </a:lnTo>
                  <a:lnTo>
                    <a:pt x="211" y="107"/>
                  </a:lnTo>
                  <a:lnTo>
                    <a:pt x="193" y="114"/>
                  </a:lnTo>
                  <a:lnTo>
                    <a:pt x="174" y="118"/>
                  </a:lnTo>
                  <a:lnTo>
                    <a:pt x="152" y="121"/>
                  </a:lnTo>
                  <a:lnTo>
                    <a:pt x="128" y="122"/>
                  </a:lnTo>
                  <a:lnTo>
                    <a:pt x="108" y="122"/>
                  </a:lnTo>
                  <a:lnTo>
                    <a:pt x="87" y="119"/>
                  </a:lnTo>
                  <a:lnTo>
                    <a:pt x="69" y="116"/>
                  </a:lnTo>
                  <a:lnTo>
                    <a:pt x="52" y="111"/>
                  </a:lnTo>
                  <a:lnTo>
                    <a:pt x="37" y="105"/>
                  </a:lnTo>
                  <a:lnTo>
                    <a:pt x="24" y="98"/>
                  </a:lnTo>
                  <a:lnTo>
                    <a:pt x="14" y="91"/>
                  </a:lnTo>
                  <a:lnTo>
                    <a:pt x="6" y="82"/>
                  </a:lnTo>
                  <a:lnTo>
                    <a:pt x="2" y="73"/>
                  </a:lnTo>
                  <a:lnTo>
                    <a:pt x="0" y="62"/>
                  </a:lnTo>
                  <a:lnTo>
                    <a:pt x="2" y="51"/>
                  </a:lnTo>
                  <a:lnTo>
                    <a:pt x="7" y="41"/>
                  </a:lnTo>
                  <a:lnTo>
                    <a:pt x="16" y="31"/>
                  </a:lnTo>
                  <a:lnTo>
                    <a:pt x="28" y="22"/>
                  </a:lnTo>
                  <a:lnTo>
                    <a:pt x="43" y="15"/>
                  </a:lnTo>
                  <a:lnTo>
                    <a:pt x="60" y="9"/>
                  </a:lnTo>
                  <a:lnTo>
                    <a:pt x="80" y="4"/>
                  </a:lnTo>
                  <a:lnTo>
                    <a:pt x="101" y="1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209"/>
            <p:cNvSpPr>
              <a:spLocks noEditPoints="1"/>
            </p:cNvSpPr>
            <p:nvPr/>
          </p:nvSpPr>
          <p:spPr bwMode="auto">
            <a:xfrm>
              <a:off x="41352736" y="2604518"/>
              <a:ext cx="403225" cy="193675"/>
            </a:xfrm>
            <a:custGeom>
              <a:avLst/>
              <a:gdLst/>
              <a:ahLst/>
              <a:cxnLst>
                <a:cxn ang="0">
                  <a:pos x="111" y="10"/>
                </a:cxn>
                <a:cxn ang="0">
                  <a:pos x="87" y="16"/>
                </a:cxn>
                <a:cxn ang="0">
                  <a:pos x="71" y="27"/>
                </a:cxn>
                <a:cxn ang="0">
                  <a:pos x="61" y="40"/>
                </a:cxn>
                <a:cxn ang="0">
                  <a:pos x="57" y="54"/>
                </a:cxn>
                <a:cxn ang="0">
                  <a:pos x="57" y="66"/>
                </a:cxn>
                <a:cxn ang="0">
                  <a:pos x="60" y="79"/>
                </a:cxn>
                <a:cxn ang="0">
                  <a:pos x="67" y="93"/>
                </a:cxn>
                <a:cxn ang="0">
                  <a:pos x="80" y="103"/>
                </a:cxn>
                <a:cxn ang="0">
                  <a:pos x="100" y="111"/>
                </a:cxn>
                <a:cxn ang="0">
                  <a:pos x="128" y="114"/>
                </a:cxn>
                <a:cxn ang="0">
                  <a:pos x="158" y="110"/>
                </a:cxn>
                <a:cxn ang="0">
                  <a:pos x="177" y="102"/>
                </a:cxn>
                <a:cxn ang="0">
                  <a:pos x="190" y="90"/>
                </a:cxn>
                <a:cxn ang="0">
                  <a:pos x="197" y="76"/>
                </a:cxn>
                <a:cxn ang="0">
                  <a:pos x="198" y="62"/>
                </a:cxn>
                <a:cxn ang="0">
                  <a:pos x="195" y="43"/>
                </a:cxn>
                <a:cxn ang="0">
                  <a:pos x="188" y="30"/>
                </a:cxn>
                <a:cxn ang="0">
                  <a:pos x="175" y="20"/>
                </a:cxn>
                <a:cxn ang="0">
                  <a:pos x="155" y="12"/>
                </a:cxn>
                <a:cxn ang="0">
                  <a:pos x="127" y="9"/>
                </a:cxn>
                <a:cxn ang="0">
                  <a:pos x="147" y="1"/>
                </a:cxn>
                <a:cxn ang="0">
                  <a:pos x="185" y="6"/>
                </a:cxn>
                <a:cxn ang="0">
                  <a:pos x="217" y="17"/>
                </a:cxn>
                <a:cxn ang="0">
                  <a:pos x="240" y="32"/>
                </a:cxn>
                <a:cxn ang="0">
                  <a:pos x="252" y="50"/>
                </a:cxn>
                <a:cxn ang="0">
                  <a:pos x="252" y="71"/>
                </a:cxn>
                <a:cxn ang="0">
                  <a:pos x="238" y="91"/>
                </a:cxn>
                <a:cxn ang="0">
                  <a:pos x="211" y="107"/>
                </a:cxn>
                <a:cxn ang="0">
                  <a:pos x="174" y="118"/>
                </a:cxn>
                <a:cxn ang="0">
                  <a:pos x="129" y="122"/>
                </a:cxn>
                <a:cxn ang="0">
                  <a:pos x="88" y="119"/>
                </a:cxn>
                <a:cxn ang="0">
                  <a:pos x="53" y="111"/>
                </a:cxn>
                <a:cxn ang="0">
                  <a:pos x="25" y="98"/>
                </a:cxn>
                <a:cxn ang="0">
                  <a:pos x="7" y="82"/>
                </a:cxn>
                <a:cxn ang="0">
                  <a:pos x="0" y="62"/>
                </a:cxn>
                <a:cxn ang="0">
                  <a:pos x="8" y="41"/>
                </a:cxn>
                <a:cxn ang="0">
                  <a:pos x="29" y="22"/>
                </a:cxn>
                <a:cxn ang="0">
                  <a:pos x="61" y="9"/>
                </a:cxn>
                <a:cxn ang="0">
                  <a:pos x="102" y="1"/>
                </a:cxn>
              </a:cxnLst>
              <a:rect l="0" t="0" r="r" b="b"/>
              <a:pathLst>
                <a:path w="254" h="122">
                  <a:moveTo>
                    <a:pt x="127" y="9"/>
                  </a:moveTo>
                  <a:lnTo>
                    <a:pt x="111" y="10"/>
                  </a:lnTo>
                  <a:lnTo>
                    <a:pt x="98" y="13"/>
                  </a:lnTo>
                  <a:lnTo>
                    <a:pt x="87" y="16"/>
                  </a:lnTo>
                  <a:lnTo>
                    <a:pt x="78" y="21"/>
                  </a:lnTo>
                  <a:lnTo>
                    <a:pt x="71" y="27"/>
                  </a:lnTo>
                  <a:lnTo>
                    <a:pt x="65" y="33"/>
                  </a:lnTo>
                  <a:lnTo>
                    <a:pt x="61" y="40"/>
                  </a:lnTo>
                  <a:lnTo>
                    <a:pt x="58" y="47"/>
                  </a:lnTo>
                  <a:lnTo>
                    <a:pt x="57" y="54"/>
                  </a:lnTo>
                  <a:lnTo>
                    <a:pt x="57" y="60"/>
                  </a:lnTo>
                  <a:lnTo>
                    <a:pt x="57" y="66"/>
                  </a:lnTo>
                  <a:lnTo>
                    <a:pt x="58" y="73"/>
                  </a:lnTo>
                  <a:lnTo>
                    <a:pt x="60" y="79"/>
                  </a:lnTo>
                  <a:lnTo>
                    <a:pt x="63" y="86"/>
                  </a:lnTo>
                  <a:lnTo>
                    <a:pt x="67" y="93"/>
                  </a:lnTo>
                  <a:lnTo>
                    <a:pt x="73" y="98"/>
                  </a:lnTo>
                  <a:lnTo>
                    <a:pt x="80" y="103"/>
                  </a:lnTo>
                  <a:lnTo>
                    <a:pt x="89" y="107"/>
                  </a:lnTo>
                  <a:lnTo>
                    <a:pt x="100" y="111"/>
                  </a:lnTo>
                  <a:lnTo>
                    <a:pt x="113" y="113"/>
                  </a:lnTo>
                  <a:lnTo>
                    <a:pt x="128" y="114"/>
                  </a:lnTo>
                  <a:lnTo>
                    <a:pt x="144" y="113"/>
                  </a:lnTo>
                  <a:lnTo>
                    <a:pt x="158" y="110"/>
                  </a:lnTo>
                  <a:lnTo>
                    <a:pt x="168" y="107"/>
                  </a:lnTo>
                  <a:lnTo>
                    <a:pt x="177" y="102"/>
                  </a:lnTo>
                  <a:lnTo>
                    <a:pt x="185" y="96"/>
                  </a:lnTo>
                  <a:lnTo>
                    <a:pt x="190" y="90"/>
                  </a:lnTo>
                  <a:lnTo>
                    <a:pt x="194" y="83"/>
                  </a:lnTo>
                  <a:lnTo>
                    <a:pt x="197" y="76"/>
                  </a:lnTo>
                  <a:lnTo>
                    <a:pt x="198" y="69"/>
                  </a:lnTo>
                  <a:lnTo>
                    <a:pt x="198" y="62"/>
                  </a:lnTo>
                  <a:lnTo>
                    <a:pt x="197" y="50"/>
                  </a:lnTo>
                  <a:lnTo>
                    <a:pt x="195" y="43"/>
                  </a:lnTo>
                  <a:lnTo>
                    <a:pt x="192" y="37"/>
                  </a:lnTo>
                  <a:lnTo>
                    <a:pt x="188" y="30"/>
                  </a:lnTo>
                  <a:lnTo>
                    <a:pt x="182" y="25"/>
                  </a:lnTo>
                  <a:lnTo>
                    <a:pt x="175" y="20"/>
                  </a:lnTo>
                  <a:lnTo>
                    <a:pt x="166" y="16"/>
                  </a:lnTo>
                  <a:lnTo>
                    <a:pt x="155" y="12"/>
                  </a:lnTo>
                  <a:lnTo>
                    <a:pt x="142" y="10"/>
                  </a:lnTo>
                  <a:lnTo>
                    <a:pt x="127" y="9"/>
                  </a:lnTo>
                  <a:close/>
                  <a:moveTo>
                    <a:pt x="126" y="0"/>
                  </a:moveTo>
                  <a:lnTo>
                    <a:pt x="147" y="1"/>
                  </a:lnTo>
                  <a:lnTo>
                    <a:pt x="167" y="3"/>
                  </a:lnTo>
                  <a:lnTo>
                    <a:pt x="185" y="6"/>
                  </a:lnTo>
                  <a:lnTo>
                    <a:pt x="202" y="11"/>
                  </a:lnTo>
                  <a:lnTo>
                    <a:pt x="217" y="17"/>
                  </a:lnTo>
                  <a:lnTo>
                    <a:pt x="230" y="24"/>
                  </a:lnTo>
                  <a:lnTo>
                    <a:pt x="240" y="32"/>
                  </a:lnTo>
                  <a:lnTo>
                    <a:pt x="248" y="41"/>
                  </a:lnTo>
                  <a:lnTo>
                    <a:pt x="252" y="50"/>
                  </a:lnTo>
                  <a:lnTo>
                    <a:pt x="254" y="61"/>
                  </a:lnTo>
                  <a:lnTo>
                    <a:pt x="252" y="71"/>
                  </a:lnTo>
                  <a:lnTo>
                    <a:pt x="247" y="82"/>
                  </a:lnTo>
                  <a:lnTo>
                    <a:pt x="238" y="91"/>
                  </a:lnTo>
                  <a:lnTo>
                    <a:pt x="226" y="100"/>
                  </a:lnTo>
                  <a:lnTo>
                    <a:pt x="211" y="107"/>
                  </a:lnTo>
                  <a:lnTo>
                    <a:pt x="194" y="114"/>
                  </a:lnTo>
                  <a:lnTo>
                    <a:pt x="174" y="118"/>
                  </a:lnTo>
                  <a:lnTo>
                    <a:pt x="153" y="121"/>
                  </a:lnTo>
                  <a:lnTo>
                    <a:pt x="129" y="122"/>
                  </a:lnTo>
                  <a:lnTo>
                    <a:pt x="108" y="122"/>
                  </a:lnTo>
                  <a:lnTo>
                    <a:pt x="88" y="119"/>
                  </a:lnTo>
                  <a:lnTo>
                    <a:pt x="70" y="116"/>
                  </a:lnTo>
                  <a:lnTo>
                    <a:pt x="53" y="111"/>
                  </a:lnTo>
                  <a:lnTo>
                    <a:pt x="38" y="105"/>
                  </a:lnTo>
                  <a:lnTo>
                    <a:pt x="25" y="98"/>
                  </a:lnTo>
                  <a:lnTo>
                    <a:pt x="14" y="91"/>
                  </a:lnTo>
                  <a:lnTo>
                    <a:pt x="7" y="82"/>
                  </a:lnTo>
                  <a:lnTo>
                    <a:pt x="2" y="73"/>
                  </a:lnTo>
                  <a:lnTo>
                    <a:pt x="0" y="62"/>
                  </a:lnTo>
                  <a:lnTo>
                    <a:pt x="2" y="51"/>
                  </a:lnTo>
                  <a:lnTo>
                    <a:pt x="8" y="41"/>
                  </a:lnTo>
                  <a:lnTo>
                    <a:pt x="17" y="31"/>
                  </a:lnTo>
                  <a:lnTo>
                    <a:pt x="29" y="22"/>
                  </a:lnTo>
                  <a:lnTo>
                    <a:pt x="44" y="15"/>
                  </a:lnTo>
                  <a:lnTo>
                    <a:pt x="61" y="9"/>
                  </a:lnTo>
                  <a:lnTo>
                    <a:pt x="80" y="4"/>
                  </a:lnTo>
                  <a:lnTo>
                    <a:pt x="102" y="1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2692</TotalTime>
  <Words>55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Title: Subtitle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Xuan Choo</dc:creator>
  <cp:lastModifiedBy>Xuan Choo</cp:lastModifiedBy>
  <cp:revision>98</cp:revision>
  <dcterms:created xsi:type="dcterms:W3CDTF">2010-07-30T20:44:29Z</dcterms:created>
  <dcterms:modified xsi:type="dcterms:W3CDTF">2010-08-09T18:48:48Z</dcterms:modified>
</cp:coreProperties>
</file>